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0" r:id="rId3"/>
    <p:sldId id="264" r:id="rId4"/>
    <p:sldId id="288" r:id="rId5"/>
    <p:sldId id="258" r:id="rId6"/>
    <p:sldId id="287" r:id="rId7"/>
    <p:sldId id="290" r:id="rId8"/>
    <p:sldId id="291" r:id="rId9"/>
    <p:sldId id="275" r:id="rId10"/>
    <p:sldId id="286" r:id="rId11"/>
    <p:sldId id="271" r:id="rId12"/>
    <p:sldId id="282" r:id="rId13"/>
    <p:sldId id="284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61D3"/>
    <a:srgbClr val="F25245"/>
    <a:srgbClr val="FFA956"/>
    <a:srgbClr val="D45CA6"/>
    <a:srgbClr val="CCFF99"/>
    <a:srgbClr val="9C5D71"/>
    <a:srgbClr val="3BBEBE"/>
    <a:srgbClr val="EF6E9A"/>
    <a:srgbClr val="273445"/>
    <a:srgbClr val="695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>
        <p:scale>
          <a:sx n="66" d="100"/>
          <a:sy n="66" d="100"/>
        </p:scale>
        <p:origin x="131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DD05-FE8D-4DC4-9420-FCCA2238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8B07A-568C-485A-851D-8DE85726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B7CC2-2F0C-4BA4-84D8-2E52480B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782DE-5305-4920-BB08-F7F6340B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443A0-9A9E-45F6-8F11-EE3A3ED7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56D34-3751-478D-AD43-F626C7C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88D66-B4F9-4BE8-A98F-F5BF144F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AD78-3379-49DC-ACCA-94EAC51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491A51F-B132-4C21-AC1E-CCBEBB337C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6500" y="1473200"/>
            <a:ext cx="742950" cy="7429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A7D6FC4-B0C0-432B-9398-F07BEAA93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7970" y="321945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6667767-FC00-4214-95C0-3081FDD06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4170" y="449072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1D8CBD7-848D-40AC-86DE-47586604E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6890" y="3091815"/>
            <a:ext cx="674370" cy="674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7048260-A896-4FB6-9885-4F013EA9E3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2990" y="2623185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24EEF716-610D-4C42-8AA8-9BA0F45404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2725" y="2359660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46DD7D0E-56CB-410F-AD15-4FF51FEF0B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01210" y="3877945"/>
            <a:ext cx="466090" cy="46609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EDD61E1-0948-49D1-991F-0D7E40BBA5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3400" y="2614295"/>
            <a:ext cx="1263650" cy="12636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675621D-699E-4270-A814-3A37CFAC306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0370" y="2158365"/>
            <a:ext cx="420370" cy="420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C92AE-8981-45B2-A82B-CA436A0E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A7F8-CA5C-47C9-B9E2-EF5BE966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A8A6B-BAE0-461A-A898-0652F34A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0EAFB50-F9FE-425D-B5A4-CAD975C9A2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9365" y="703830"/>
            <a:ext cx="5035723" cy="5447169"/>
          </a:xfrm>
          <a:custGeom>
            <a:avLst/>
            <a:gdLst>
              <a:gd name="connsiteX0" fmla="*/ 1022196 w 5035723"/>
              <a:gd name="connsiteY0" fmla="*/ 0 h 5447169"/>
              <a:gd name="connsiteX1" fmla="*/ 5035723 w 5035723"/>
              <a:gd name="connsiteY1" fmla="*/ 0 h 5447169"/>
              <a:gd name="connsiteX2" fmla="*/ 5035723 w 5035723"/>
              <a:gd name="connsiteY2" fmla="*/ 5447169 h 5447169"/>
              <a:gd name="connsiteX3" fmla="*/ 1025082 w 5035723"/>
              <a:gd name="connsiteY3" fmla="*/ 5447169 h 5447169"/>
              <a:gd name="connsiteX4" fmla="*/ 947777 w 5035723"/>
              <a:gd name="connsiteY4" fmla="*/ 5362113 h 5447169"/>
              <a:gd name="connsiteX5" fmla="*/ 0 w 5035723"/>
              <a:gd name="connsiteY5" fmla="*/ 2721997 h 5447169"/>
              <a:gd name="connsiteX6" fmla="*/ 947777 w 5035723"/>
              <a:gd name="connsiteY6" fmla="*/ 81882 h 544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5723" h="5447169">
                <a:moveTo>
                  <a:pt x="1022196" y="0"/>
                </a:moveTo>
                <a:lnTo>
                  <a:pt x="5035723" y="0"/>
                </a:lnTo>
                <a:lnTo>
                  <a:pt x="5035723" y="5447169"/>
                </a:lnTo>
                <a:lnTo>
                  <a:pt x="1025082" y="5447169"/>
                </a:lnTo>
                <a:lnTo>
                  <a:pt x="947777" y="5362113"/>
                </a:lnTo>
                <a:cubicBezTo>
                  <a:pt x="355681" y="4644658"/>
                  <a:pt x="0" y="3724865"/>
                  <a:pt x="0" y="2721997"/>
                </a:cubicBezTo>
                <a:cubicBezTo>
                  <a:pt x="0" y="1719130"/>
                  <a:pt x="355681" y="799336"/>
                  <a:pt x="947777" y="818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FA8A0E-199E-4F93-80AE-96540EF369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7068" y="704849"/>
            <a:ext cx="3186113" cy="5445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FB4F0-E528-428D-9D87-007D752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69FCD-1112-4D38-B7C2-7F9753E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9A6B-6F61-49E1-AB57-EE2138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4EF5B96-4C8B-419C-B56E-CB192D100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6A5DD2-589F-4818-8FFC-626CCBF78C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8256EF0-1AE4-4A2C-833A-696429ED5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C894DD2-2348-4450-881E-7E4EBC97B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63564-0953-4622-A708-A4341647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1B24-6C24-4CCD-B8C9-2C5D683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890B-79AB-4C43-9662-155EEA93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0C9ED6-4E1A-4812-A678-2159E90D4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6E6C6-6E94-4622-AF50-AB9F71E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91208-1C8E-44E6-814A-8B581A26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74F45-C75A-4F69-B7AA-0A9BCF6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727675AA-B358-48FA-B1C1-5B98B47443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6000" y="2170706"/>
            <a:ext cx="4648200" cy="2610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55C4-27F7-467A-9AF6-630F6B00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1C95A-1709-4B29-9F29-E98007C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39E94-CC89-4EA9-A8FA-64E628F2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C241C9-AB3E-447C-B7F1-89C740012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024" y="2489200"/>
            <a:ext cx="10774363" cy="2470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FA8F3-FA82-40D0-B744-5E2C4DD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B8BA8-6BC4-4015-A959-9EF1184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B9215-58F5-4237-86EC-D3DCA52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17FD824-9088-47CD-BCA0-B1F4EDDBCF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67472" y="708473"/>
            <a:ext cx="5523024" cy="5439915"/>
          </a:xfrm>
          <a:custGeom>
            <a:avLst/>
            <a:gdLst>
              <a:gd name="connsiteX0" fmla="*/ 0 w 5523024"/>
              <a:gd name="connsiteY0" fmla="*/ 373567 h 5439915"/>
              <a:gd name="connsiteX1" fmla="*/ 863639 w 5523024"/>
              <a:gd name="connsiteY1" fmla="*/ 373567 h 5439915"/>
              <a:gd name="connsiteX2" fmla="*/ 863639 w 5523024"/>
              <a:gd name="connsiteY2" fmla="*/ 5439915 h 5439915"/>
              <a:gd name="connsiteX3" fmla="*/ 0 w 5523024"/>
              <a:gd name="connsiteY3" fmla="*/ 5439915 h 5439915"/>
              <a:gd name="connsiteX4" fmla="*/ 1863754 w 5523024"/>
              <a:gd name="connsiteY4" fmla="*/ 373566 h 5439915"/>
              <a:gd name="connsiteX5" fmla="*/ 2727393 w 5523024"/>
              <a:gd name="connsiteY5" fmla="*/ 373566 h 5439915"/>
              <a:gd name="connsiteX6" fmla="*/ 2727393 w 5523024"/>
              <a:gd name="connsiteY6" fmla="*/ 5439915 h 5439915"/>
              <a:gd name="connsiteX7" fmla="*/ 1863754 w 5523024"/>
              <a:gd name="connsiteY7" fmla="*/ 5439915 h 5439915"/>
              <a:gd name="connsiteX8" fmla="*/ 2795631 w 5523024"/>
              <a:gd name="connsiteY8" fmla="*/ 221167 h 5439915"/>
              <a:gd name="connsiteX9" fmla="*/ 3659270 w 5523024"/>
              <a:gd name="connsiteY9" fmla="*/ 221167 h 5439915"/>
              <a:gd name="connsiteX10" fmla="*/ 3659270 w 5523024"/>
              <a:gd name="connsiteY10" fmla="*/ 5439915 h 5439915"/>
              <a:gd name="connsiteX11" fmla="*/ 2795631 w 5523024"/>
              <a:gd name="connsiteY11" fmla="*/ 5439915 h 5439915"/>
              <a:gd name="connsiteX12" fmla="*/ 4659385 w 5523024"/>
              <a:gd name="connsiteY12" fmla="*/ 221167 h 5439915"/>
              <a:gd name="connsiteX13" fmla="*/ 5523024 w 5523024"/>
              <a:gd name="connsiteY13" fmla="*/ 221167 h 5439915"/>
              <a:gd name="connsiteX14" fmla="*/ 5523024 w 5523024"/>
              <a:gd name="connsiteY14" fmla="*/ 5439915 h 5439915"/>
              <a:gd name="connsiteX15" fmla="*/ 4659385 w 5523024"/>
              <a:gd name="connsiteY15" fmla="*/ 5439915 h 5439915"/>
              <a:gd name="connsiteX16" fmla="*/ 931877 w 5523024"/>
              <a:gd name="connsiteY16" fmla="*/ 0 h 5439915"/>
              <a:gd name="connsiteX17" fmla="*/ 1795516 w 5523024"/>
              <a:gd name="connsiteY17" fmla="*/ 0 h 5439915"/>
              <a:gd name="connsiteX18" fmla="*/ 1795516 w 5523024"/>
              <a:gd name="connsiteY18" fmla="*/ 5066349 h 5439915"/>
              <a:gd name="connsiteX19" fmla="*/ 931877 w 5523024"/>
              <a:gd name="connsiteY19" fmla="*/ 5066349 h 5439915"/>
              <a:gd name="connsiteX20" fmla="*/ 3727508 w 5523024"/>
              <a:gd name="connsiteY20" fmla="*/ 0 h 5439915"/>
              <a:gd name="connsiteX21" fmla="*/ 4591147 w 5523024"/>
              <a:gd name="connsiteY21" fmla="*/ 0 h 5439915"/>
              <a:gd name="connsiteX22" fmla="*/ 4591147 w 5523024"/>
              <a:gd name="connsiteY22" fmla="*/ 5066349 h 5439915"/>
              <a:gd name="connsiteX23" fmla="*/ 3727508 w 5523024"/>
              <a:gd name="connsiteY23" fmla="*/ 5066349 h 543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23024" h="5439915">
                <a:moveTo>
                  <a:pt x="0" y="373567"/>
                </a:moveTo>
                <a:lnTo>
                  <a:pt x="863639" y="373567"/>
                </a:lnTo>
                <a:lnTo>
                  <a:pt x="863639" y="5439915"/>
                </a:lnTo>
                <a:lnTo>
                  <a:pt x="0" y="5439915"/>
                </a:lnTo>
                <a:close/>
                <a:moveTo>
                  <a:pt x="1863754" y="373566"/>
                </a:moveTo>
                <a:lnTo>
                  <a:pt x="2727393" y="373566"/>
                </a:lnTo>
                <a:lnTo>
                  <a:pt x="2727393" y="5439915"/>
                </a:lnTo>
                <a:lnTo>
                  <a:pt x="1863754" y="5439915"/>
                </a:lnTo>
                <a:close/>
                <a:moveTo>
                  <a:pt x="2795631" y="221167"/>
                </a:moveTo>
                <a:lnTo>
                  <a:pt x="3659270" y="221167"/>
                </a:lnTo>
                <a:lnTo>
                  <a:pt x="3659270" y="5439915"/>
                </a:lnTo>
                <a:lnTo>
                  <a:pt x="2795631" y="5439915"/>
                </a:lnTo>
                <a:close/>
                <a:moveTo>
                  <a:pt x="4659385" y="221167"/>
                </a:moveTo>
                <a:lnTo>
                  <a:pt x="5523024" y="221167"/>
                </a:lnTo>
                <a:lnTo>
                  <a:pt x="5523024" y="5439915"/>
                </a:lnTo>
                <a:lnTo>
                  <a:pt x="4659385" y="5439915"/>
                </a:lnTo>
                <a:close/>
                <a:moveTo>
                  <a:pt x="931877" y="0"/>
                </a:moveTo>
                <a:lnTo>
                  <a:pt x="1795516" y="0"/>
                </a:lnTo>
                <a:lnTo>
                  <a:pt x="1795516" y="5066349"/>
                </a:lnTo>
                <a:lnTo>
                  <a:pt x="931877" y="5066349"/>
                </a:lnTo>
                <a:close/>
                <a:moveTo>
                  <a:pt x="3727508" y="0"/>
                </a:moveTo>
                <a:lnTo>
                  <a:pt x="4591147" y="0"/>
                </a:lnTo>
                <a:lnTo>
                  <a:pt x="4591147" y="5066349"/>
                </a:lnTo>
                <a:lnTo>
                  <a:pt x="3727508" y="5066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659E25B-AC41-4220-B7EB-4171260D1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6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860B9-12F7-48F6-B828-46F31879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30C79-6282-4A98-B155-3483B56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62DD2-3853-45D2-B2FE-FE6EF9F8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2F400-9E5F-4582-A7D1-E4F7E09C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DF9C8-6927-41D9-BE4B-36351B0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8962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C5920-40A0-48F2-811D-C0761FD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368" y="6356350"/>
            <a:ext cx="555171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C23897E-49EC-49CD-A90C-DF2F9107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3372" y="-2905701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98A3D746-68AF-4D14-93D1-5CC4B1854F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72" y="-81515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CCCCBC0-1866-4FE8-B263-52676651F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3372" y="127539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66D321B2-47AC-48CA-A41B-895BA90C0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23372" y="336594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D06B7E9-BC44-47F4-A75B-8334E2FD52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3372" y="545648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A8B4E87-665A-433A-91DF-A256B62D04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23372" y="-4996248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445C676-662F-47C0-9C01-E0D20EAA2C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23372" y="-7086795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1EE47DD6-AC01-432C-831F-77586BCC3BB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78482" y="4428556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82E9F160-73CB-46AD-8A92-AD113E982A1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8482" y="651910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3DBB1FC-58D0-430A-B117-E2B2AE51EA5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78482" y="860965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6813FA0-FB3D-4853-A4E7-B118693BB1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78482" y="1070019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D3DCF53E-FAF4-4E80-B065-B3C308DBE6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8482" y="1279074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9FAF888-D431-4CC6-9CBB-1514477596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8482" y="2338009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0478865B-212C-4302-A6B0-F235E54375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78482" y="247462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4E1E4-126D-48C8-B652-245BC93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8E7B6-1D5D-4DFE-BFB8-08F12C7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14FEF-A5E7-483F-AFB4-D741EB93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C6D0CA0-1FA0-40A1-AC43-E1C6DDD635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2620" y="229869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FA29A77C-7228-4831-A8C9-8594391E0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2620" y="411700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8D74219-4053-40B5-9E43-F0EE666D45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1162" y="325416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13731221-BE82-4959-B49B-6F10919803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1162" y="500960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EF3BF7B4-B242-4EC2-B7C0-8626DD6534A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frame">
            <a:avLst>
              <a:gd name="adj1" fmla="val 102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3DC908-5770-4D62-8C09-0DE12CFC94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" b="5144"/>
          <a:stretch>
            <a:fillRect/>
          </a:stretch>
        </p:blipFill>
        <p:spPr>
          <a:xfrm>
            <a:off x="726980" y="704850"/>
            <a:ext cx="10796587" cy="54483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30608B-0699-459E-AEF8-5A0B5450FE05}"/>
              </a:ext>
            </a:extLst>
          </p:cNvPr>
          <p:cNvSpPr/>
          <p:nvPr/>
        </p:nvSpPr>
        <p:spPr>
          <a:xfrm>
            <a:off x="726980" y="693738"/>
            <a:ext cx="10796587" cy="5459412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37C46-5F26-46DE-BBB5-265484A0588E}"/>
              </a:ext>
            </a:extLst>
          </p:cNvPr>
          <p:cNvSpPr txBox="1"/>
          <p:nvPr/>
        </p:nvSpPr>
        <p:spPr>
          <a:xfrm>
            <a:off x="2562704" y="2969177"/>
            <a:ext cx="706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BFF4E-C087-4AB2-82E0-F12BE770A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03" y="80682"/>
            <a:ext cx="1688276" cy="4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5347E587-8F4E-4281-A4F9-73C390D8FA5D}"/>
              </a:ext>
            </a:extLst>
          </p:cNvPr>
          <p:cNvSpPr txBox="1"/>
          <p:nvPr/>
        </p:nvSpPr>
        <p:spPr>
          <a:xfrm>
            <a:off x="2542951" y="643208"/>
            <a:ext cx="8411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5. Backend Implementation Tools </a:t>
            </a:r>
          </a:p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and techniques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044B14A-486B-4AC5-87D5-632505045DCD}"/>
              </a:ext>
            </a:extLst>
          </p:cNvPr>
          <p:cNvGrpSpPr/>
          <p:nvPr/>
        </p:nvGrpSpPr>
        <p:grpSpPr>
          <a:xfrm>
            <a:off x="2288443" y="2074915"/>
            <a:ext cx="2117412" cy="3385438"/>
            <a:chOff x="6796752" y="2762250"/>
            <a:chExt cx="1782098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BDE29C44-6499-42E9-A360-3D933EC87FE7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3B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05F968-81CB-47D3-8DDC-B1A5CBD63128}"/>
                </a:ext>
              </a:extLst>
            </p:cNvPr>
            <p:cNvSpPr txBox="1"/>
            <p:nvPr/>
          </p:nvSpPr>
          <p:spPr>
            <a:xfrm>
              <a:off x="6926717" y="4350630"/>
              <a:ext cx="1569583" cy="859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Manages server-side logic for CRUD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5BD595-EDB7-4923-807A-7B9468E5CA1D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50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PHP</a:t>
              </a:r>
              <a:endParaRPr lang="en-US" sz="1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627FFA-F71F-4003-921B-413BA20EF3B5}"/>
                </a:ext>
              </a:extLst>
            </p:cNvPr>
            <p:cNvCxnSpPr>
              <a:cxnSpLocks/>
            </p:cNvCxnSpPr>
            <p:nvPr/>
          </p:nvCxnSpPr>
          <p:spPr>
            <a:xfrm>
              <a:off x="6815566" y="3977006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Top Corners Rounded 112">
              <a:extLst>
                <a:ext uri="{FF2B5EF4-FFF2-40B4-BE49-F238E27FC236}">
                  <a16:creationId xmlns:a16="http://schemas.microsoft.com/office/drawing/2014/main" id="{606B8DBD-57A0-4DA1-8B9E-79FADFC581C8}"/>
                </a:ext>
              </a:extLst>
            </p:cNvPr>
            <p:cNvSpPr/>
            <p:nvPr/>
          </p:nvSpPr>
          <p:spPr>
            <a:xfrm flipV="1">
              <a:off x="6796752" y="4922192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35B65FC-2235-4A3E-97AC-7AA7FD6D0358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83DDD9-9CA6-4280-BAF9-16F4E9DDED8C}"/>
              </a:ext>
            </a:extLst>
          </p:cNvPr>
          <p:cNvGrpSpPr/>
          <p:nvPr/>
        </p:nvGrpSpPr>
        <p:grpSpPr>
          <a:xfrm>
            <a:off x="5042208" y="2060072"/>
            <a:ext cx="2095058" cy="3385438"/>
            <a:chOff x="6815566" y="2762250"/>
            <a:chExt cx="1763284" cy="2627086"/>
          </a:xfrm>
          <a:solidFill>
            <a:srgbClr val="EF6E9A"/>
          </a:solidFill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693F64C2-F0BA-4B1D-BAF3-28F97CAA0092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CB9A8D6-7E35-4AD9-812F-CDAD988E4D34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501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MYSQL</a:t>
              </a:r>
              <a:endParaRPr lang="en-US" sz="1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39A0B77-0C8F-43B7-A017-54B9375E2C29}"/>
                </a:ext>
              </a:extLst>
            </p:cNvPr>
            <p:cNvCxnSpPr>
              <a:cxnSpLocks/>
            </p:cNvCxnSpPr>
            <p:nvPr/>
          </p:nvCxnSpPr>
          <p:spPr>
            <a:xfrm>
              <a:off x="6815566" y="3977006"/>
              <a:ext cx="1752146" cy="0"/>
            </a:xfrm>
            <a:prstGeom prst="line">
              <a:avLst/>
            </a:prstGeom>
            <a:grpFill/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: Top Corners Rounded 144">
              <a:extLst>
                <a:ext uri="{FF2B5EF4-FFF2-40B4-BE49-F238E27FC236}">
                  <a16:creationId xmlns:a16="http://schemas.microsoft.com/office/drawing/2014/main" id="{F3E93200-CFC3-466D-B22C-4A843F05A49F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985DDC0-E95E-466D-BF05-3D42F7DEB8D6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9C0DA0B-89E1-42ED-B1D2-79A3859C8E38}"/>
                </a:ext>
              </a:extLst>
            </p:cNvPr>
            <p:cNvSpPr txBox="1"/>
            <p:nvPr/>
          </p:nvSpPr>
          <p:spPr>
            <a:xfrm>
              <a:off x="6885468" y="4584935"/>
              <a:ext cx="1569583" cy="7881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Manages data storage for student records.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A3077C6-DACE-4E7B-8C1A-346310908B61}"/>
              </a:ext>
            </a:extLst>
          </p:cNvPr>
          <p:cNvGrpSpPr/>
          <p:nvPr/>
        </p:nvGrpSpPr>
        <p:grpSpPr>
          <a:xfrm>
            <a:off x="7786145" y="2060071"/>
            <a:ext cx="2095058" cy="3385438"/>
            <a:chOff x="6815566" y="2762250"/>
            <a:chExt cx="1763284" cy="2627086"/>
          </a:xfrm>
          <a:solidFill>
            <a:srgbClr val="92D050"/>
          </a:solidFill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96822CA-8144-4527-A48E-09AE6E2508DC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22E2B2F-2256-405F-9929-8324E0DC8F56}"/>
                </a:ext>
              </a:extLst>
            </p:cNvPr>
            <p:cNvSpPr txBox="1"/>
            <p:nvPr/>
          </p:nvSpPr>
          <p:spPr>
            <a:xfrm>
              <a:off x="6926717" y="3977090"/>
              <a:ext cx="1578892" cy="8836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XAMPP</a:t>
              </a:r>
            </a:p>
            <a:p>
              <a:pPr algn="ctr"/>
              <a:endParaRPr lang="en-US" sz="3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095249E-D684-4833-A206-06DDB45B3368}"/>
                </a:ext>
              </a:extLst>
            </p:cNvPr>
            <p:cNvCxnSpPr>
              <a:cxnSpLocks/>
            </p:cNvCxnSpPr>
            <p:nvPr/>
          </p:nvCxnSpPr>
          <p:spPr>
            <a:xfrm>
              <a:off x="6815566" y="3977006"/>
              <a:ext cx="1752146" cy="0"/>
            </a:xfrm>
            <a:prstGeom prst="line">
              <a:avLst/>
            </a:prstGeom>
            <a:grpFill/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: Top Corners Rounded 152">
              <a:extLst>
                <a:ext uri="{FF2B5EF4-FFF2-40B4-BE49-F238E27FC236}">
                  <a16:creationId xmlns:a16="http://schemas.microsoft.com/office/drawing/2014/main" id="{32BAF902-D823-4571-A3AB-BAF82520B4BF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1D038E-CDE8-4E85-8716-E52F99742128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2ED6E98-A502-4A0F-A0A1-A695CEE65D80}"/>
                </a:ext>
              </a:extLst>
            </p:cNvPr>
            <p:cNvSpPr txBox="1"/>
            <p:nvPr/>
          </p:nvSpPr>
          <p:spPr>
            <a:xfrm>
              <a:off x="6934501" y="4488640"/>
              <a:ext cx="1569583" cy="7881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Used as a local development environment.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09796FD-BADC-40F0-9D8D-2D4471980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24" y="2189173"/>
            <a:ext cx="1300063" cy="130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6754E-F8CD-4884-AB37-09E1756AA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5" y="2270910"/>
            <a:ext cx="1300063" cy="1300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B37DF7-8A29-43EC-92B8-8AE145C28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58" y="2350945"/>
            <a:ext cx="1766727" cy="1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A76865-077C-45C2-92AB-873AE187B019}"/>
              </a:ext>
            </a:extLst>
          </p:cNvPr>
          <p:cNvSpPr/>
          <p:nvPr/>
        </p:nvSpPr>
        <p:spPr>
          <a:xfrm>
            <a:off x="2317135" y="1899763"/>
            <a:ext cx="1013792" cy="1013792"/>
          </a:xfrm>
          <a:prstGeom prst="ellipse">
            <a:avLst/>
          </a:prstGeom>
          <a:solidFill>
            <a:srgbClr val="FFA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9588EB-D88F-45A0-A6BD-F9686A2518FB}"/>
              </a:ext>
            </a:extLst>
          </p:cNvPr>
          <p:cNvGrpSpPr/>
          <p:nvPr/>
        </p:nvGrpSpPr>
        <p:grpSpPr>
          <a:xfrm>
            <a:off x="1201752" y="3037549"/>
            <a:ext cx="3168183" cy="2367494"/>
            <a:chOff x="1784816" y="3935896"/>
            <a:chExt cx="3168183" cy="23674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88BFC-0F61-443D-A2B1-F34CE9E160A0}"/>
                </a:ext>
              </a:extLst>
            </p:cNvPr>
            <p:cNvSpPr txBox="1"/>
            <p:nvPr/>
          </p:nvSpPr>
          <p:spPr>
            <a:xfrm>
              <a:off x="1784816" y="4672174"/>
              <a:ext cx="316818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Admins have full control over the data, with the ability to add, update, delete, and view student information and subjects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31FE5-944D-400F-807C-AEFA2AEC82BB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Admin Role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4FA983B-7D0A-4CDE-A1E2-CAD7B7ACE27B}"/>
              </a:ext>
            </a:extLst>
          </p:cNvPr>
          <p:cNvSpPr/>
          <p:nvPr/>
        </p:nvSpPr>
        <p:spPr>
          <a:xfrm>
            <a:off x="5686373" y="1834226"/>
            <a:ext cx="1013792" cy="1013792"/>
          </a:xfrm>
          <a:prstGeom prst="ellipse">
            <a:avLst/>
          </a:prstGeom>
          <a:solidFill>
            <a:srgbClr val="FFA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EBD289-62D1-4F20-A65B-5B3C3AC861E7}"/>
              </a:ext>
            </a:extLst>
          </p:cNvPr>
          <p:cNvGrpSpPr/>
          <p:nvPr/>
        </p:nvGrpSpPr>
        <p:grpSpPr>
          <a:xfrm>
            <a:off x="4643118" y="2989755"/>
            <a:ext cx="3168183" cy="2118523"/>
            <a:chOff x="1818757" y="3935896"/>
            <a:chExt cx="3168183" cy="21185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D12502-052D-4F02-AC6B-84B7BCD2D92D}"/>
                </a:ext>
              </a:extLst>
            </p:cNvPr>
            <p:cNvSpPr txBox="1"/>
            <p:nvPr/>
          </p:nvSpPr>
          <p:spPr>
            <a:xfrm>
              <a:off x="1818757" y="4730980"/>
              <a:ext cx="316818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Students can view results securely using their unique student number and print them in a structured format.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1AAAB7-960A-449F-AA09-C0AD6DD90D60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Student Role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62212D9-F58B-40A1-8005-63861ECE0890}"/>
              </a:ext>
            </a:extLst>
          </p:cNvPr>
          <p:cNvSpPr/>
          <p:nvPr/>
        </p:nvSpPr>
        <p:spPr>
          <a:xfrm>
            <a:off x="9161679" y="1899763"/>
            <a:ext cx="1013792" cy="1013792"/>
          </a:xfrm>
          <a:prstGeom prst="ellipse">
            <a:avLst/>
          </a:prstGeom>
          <a:solidFill>
            <a:srgbClr val="273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64738C-C9AD-4D11-9B7A-603645B60C22}"/>
              </a:ext>
            </a:extLst>
          </p:cNvPr>
          <p:cNvGrpSpPr/>
          <p:nvPr/>
        </p:nvGrpSpPr>
        <p:grpSpPr>
          <a:xfrm>
            <a:off x="7918315" y="2989755"/>
            <a:ext cx="3334351" cy="2727584"/>
            <a:chOff x="1618649" y="3935896"/>
            <a:chExt cx="3334351" cy="27275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6AAD57-2334-46D4-A1BA-857C017C22CC}"/>
                </a:ext>
              </a:extLst>
            </p:cNvPr>
            <p:cNvSpPr txBox="1"/>
            <p:nvPr/>
          </p:nvSpPr>
          <p:spPr>
            <a:xfrm>
              <a:off x="1784817" y="4724488"/>
              <a:ext cx="316818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The system provides real-time updates, ensuring students can access accurate results online anytime and easily print them in a proper format.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17262A-9EE9-4795-8C79-086EDFEC13B4}"/>
                </a:ext>
              </a:extLst>
            </p:cNvPr>
            <p:cNvSpPr txBox="1"/>
            <p:nvPr/>
          </p:nvSpPr>
          <p:spPr>
            <a:xfrm>
              <a:off x="1618649" y="3935896"/>
              <a:ext cx="309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734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Special Feature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2B0E4C9-D19D-4C90-AA38-336EDA9D56BE}"/>
              </a:ext>
            </a:extLst>
          </p:cNvPr>
          <p:cNvSpPr txBox="1"/>
          <p:nvPr/>
        </p:nvSpPr>
        <p:spPr>
          <a:xfrm>
            <a:off x="3901403" y="816202"/>
            <a:ext cx="5388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5.Backend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A3324-71E4-46C1-8228-B686E44E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70" y="1965299"/>
            <a:ext cx="882719" cy="8827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3B1390-8000-4C2F-9E98-12A657338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50" y="1972168"/>
            <a:ext cx="737908" cy="7379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D0C882-1E0C-4629-9771-9384157D1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642" y="2057815"/>
            <a:ext cx="723696" cy="7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6887B08-98B4-4901-AE8D-6957E6B2EE45}"/>
              </a:ext>
            </a:extLst>
          </p:cNvPr>
          <p:cNvGrpSpPr/>
          <p:nvPr/>
        </p:nvGrpSpPr>
        <p:grpSpPr>
          <a:xfrm>
            <a:off x="1668145" y="2702127"/>
            <a:ext cx="1669415" cy="800510"/>
            <a:chOff x="1363345" y="3159694"/>
            <a:chExt cx="2165350" cy="6934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3C7D09-E6D5-42A6-B13B-8A5DFE7005BC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0E45B8-E0DC-45BF-A9D4-2365CE049D48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47717"/>
              <a:chOff x="1784817" y="2483350"/>
              <a:chExt cx="1959994" cy="54771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5B363F-68C0-4E9D-8D62-0736136F8FB4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9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2019/ICTS/06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BCA9D-D6C5-4910-B966-D81337E4011B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34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NUFLA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27FD350-570A-4304-97EE-72EB00E44467}"/>
              </a:ext>
            </a:extLst>
          </p:cNvPr>
          <p:cNvSpPr txBox="1"/>
          <p:nvPr/>
        </p:nvSpPr>
        <p:spPr>
          <a:xfrm>
            <a:off x="3901402" y="456152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Our Team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87773D-D284-4089-9B7E-8B6DDDB9FF6A}"/>
              </a:ext>
            </a:extLst>
          </p:cNvPr>
          <p:cNvGrpSpPr/>
          <p:nvPr/>
        </p:nvGrpSpPr>
        <p:grpSpPr>
          <a:xfrm>
            <a:off x="3470081" y="2702127"/>
            <a:ext cx="1669415" cy="800510"/>
            <a:chOff x="1363345" y="3159694"/>
            <a:chExt cx="2165350" cy="69342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1E5C74-52F6-437D-8EDA-270BE47692F0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209C2C5-83C8-4FC3-80E9-8312C24532F8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47717"/>
              <a:chOff x="1784817" y="2483350"/>
              <a:chExt cx="1959994" cy="54771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95FBBA4-8E4E-4CB7-84E2-88D492F77B28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9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2019/ICTS/25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DEAD6D-3842-466C-A644-840E7D4BD973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34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SAJIYYA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31FD5A-A66A-427B-8702-94262B526625}"/>
              </a:ext>
            </a:extLst>
          </p:cNvPr>
          <p:cNvGrpSpPr/>
          <p:nvPr/>
        </p:nvGrpSpPr>
        <p:grpSpPr>
          <a:xfrm>
            <a:off x="5272017" y="2702446"/>
            <a:ext cx="1669415" cy="800510"/>
            <a:chOff x="1363345" y="3159694"/>
            <a:chExt cx="2165350" cy="69342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E12839C-5435-4C59-9869-0FB9215A7C8A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FB7DF2D-39B6-48DB-A127-586994224B66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47717"/>
              <a:chOff x="1784817" y="2483350"/>
              <a:chExt cx="1959994" cy="547717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F5CB25F-DD0D-483F-AAE3-7000B5DD10C0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9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2019/ICTS/48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9E1233E-7254-4154-8818-15EBD9EE30CE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34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CHARITHA 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0BA8361-FDFF-4BC8-90BC-65E0A133AF76}"/>
              </a:ext>
            </a:extLst>
          </p:cNvPr>
          <p:cNvGrpSpPr/>
          <p:nvPr/>
        </p:nvGrpSpPr>
        <p:grpSpPr>
          <a:xfrm>
            <a:off x="7073953" y="2702127"/>
            <a:ext cx="1669415" cy="800510"/>
            <a:chOff x="1363345" y="3159694"/>
            <a:chExt cx="2165350" cy="69342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85194B-B13E-4539-8D11-89BB5E0FCCEB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EE306F-AFB0-4149-A2C4-94F8382BECD4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47717"/>
              <a:chOff x="1784817" y="2483350"/>
              <a:chExt cx="1959994" cy="547717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98B5D4-C37A-4459-8FDF-B17D77307212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9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2019/ICTS/67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BE6CF94-1498-4DB0-8355-BD8F397ADF5D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26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CHATHURANGA</a:t>
                </a:r>
                <a:endParaRPr lang="en-US" sz="20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BBA12A-EAC3-4505-AAB2-2B93709CBC8D}"/>
              </a:ext>
            </a:extLst>
          </p:cNvPr>
          <p:cNvGrpSpPr/>
          <p:nvPr/>
        </p:nvGrpSpPr>
        <p:grpSpPr>
          <a:xfrm>
            <a:off x="8843925" y="2702127"/>
            <a:ext cx="1669415" cy="800510"/>
            <a:chOff x="1363345" y="3159694"/>
            <a:chExt cx="2165350" cy="69342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35AD45-2F70-4138-B425-26E68C66E577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502CE4C-87F7-4CE2-B2C7-548C579405F4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47717"/>
              <a:chOff x="1784817" y="2483350"/>
              <a:chExt cx="1959994" cy="547717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FAF861F-CFD6-40E4-A93F-C67BDF66B26B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9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2019/ICTS/86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CD7FE41-0FAD-40A6-96A3-D488F69F8D63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34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JITHMI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7EFB8-B22F-4122-BD97-CFD29DC4DABF}"/>
              </a:ext>
            </a:extLst>
          </p:cNvPr>
          <p:cNvGrpSpPr/>
          <p:nvPr/>
        </p:nvGrpSpPr>
        <p:grpSpPr>
          <a:xfrm>
            <a:off x="1800666" y="5057534"/>
            <a:ext cx="1669415" cy="800510"/>
            <a:chOff x="1363345" y="3159694"/>
            <a:chExt cx="2165350" cy="69342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7322E66-A947-4EA8-86BD-BE1F98AF2061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B94CAFC-E7AA-49A2-8AF9-6D74BFC70C71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21057"/>
              <a:chOff x="1784817" y="2483350"/>
              <a:chExt cx="1959994" cy="521057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9692C78-48C4-42EB-9A64-3C91C3C39D50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6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2019/ICTS/109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F2F9905-8F2E-4B6F-A45F-38F589584D5D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34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CHAMUDI</a:t>
                </a: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EE851DE-8D7E-4A7C-8F0B-D314C36AD8E2}"/>
              </a:ext>
            </a:extLst>
          </p:cNvPr>
          <p:cNvGrpSpPr/>
          <p:nvPr/>
        </p:nvGrpSpPr>
        <p:grpSpPr>
          <a:xfrm>
            <a:off x="3602602" y="5057853"/>
            <a:ext cx="1669415" cy="800510"/>
            <a:chOff x="1363345" y="3159694"/>
            <a:chExt cx="2165350" cy="69342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B4B677-580F-4F3C-8060-D457EE01A6DE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0E10000-06A9-49CE-8228-5B7BFDF58BF0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21057"/>
              <a:chOff x="1784817" y="2483350"/>
              <a:chExt cx="1959994" cy="52105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BA6AE74-4FD5-4DCC-8A28-2BAC8B902A18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6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2019/ICTS/126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A0AAA9E-12F5-4B0E-B755-4A31E2130E77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34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NASHAN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C3F45A8-B158-4D41-A767-E0CD5049527D}"/>
              </a:ext>
            </a:extLst>
          </p:cNvPr>
          <p:cNvGrpSpPr/>
          <p:nvPr/>
        </p:nvGrpSpPr>
        <p:grpSpPr>
          <a:xfrm>
            <a:off x="5404538" y="5057534"/>
            <a:ext cx="1669415" cy="800510"/>
            <a:chOff x="1363345" y="3159694"/>
            <a:chExt cx="2165350" cy="69342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5712AE-24C2-4084-B7F3-025C7026D414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7710FB-F48C-475C-ABBD-A6064DC0D479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21057"/>
              <a:chOff x="1784817" y="2483350"/>
              <a:chExt cx="1959994" cy="521057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A388E1-8E09-4D74-9459-46EBC43C34E4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6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2019/ICTS/145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CE4DDF-DD84-45B3-A501-1FAD4AE4BC3F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34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UMESHA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28BF6E0-944B-473D-A0C7-C04318E46314}"/>
              </a:ext>
            </a:extLst>
          </p:cNvPr>
          <p:cNvGrpSpPr/>
          <p:nvPr/>
        </p:nvGrpSpPr>
        <p:grpSpPr>
          <a:xfrm>
            <a:off x="7174510" y="5057534"/>
            <a:ext cx="1669415" cy="800510"/>
            <a:chOff x="1363345" y="3159694"/>
            <a:chExt cx="2165350" cy="6934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0EB1C2-D83C-431F-803C-7C9BB06E31A0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65AB917-5A41-4C67-8F21-32FBD69E6EE8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21057"/>
              <a:chOff x="1784817" y="2483350"/>
              <a:chExt cx="1959994" cy="521057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49F266-57F6-4914-B89B-3026FF417EB0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6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2019/ICTS/166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1E2160E-5611-4C38-8362-080CF4AEE37F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34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SITHUM</a:t>
                </a:r>
              </a:p>
            </p:txBody>
          </p:sp>
        </p:grpSp>
      </p:grpSp>
      <p:pic>
        <p:nvPicPr>
          <p:cNvPr id="97" name="Picture Placeholder 96">
            <a:extLst>
              <a:ext uri="{FF2B5EF4-FFF2-40B4-BE49-F238E27FC236}">
                <a16:creationId xmlns:a16="http://schemas.microsoft.com/office/drawing/2014/main" id="{B0E7F6AF-DE4D-4210-91C8-38126D1D4C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3235"/>
          <a:stretch>
            <a:fillRect/>
          </a:stretch>
        </p:blipFill>
        <p:spPr>
          <a:xfrm>
            <a:off x="2018750" y="1344705"/>
            <a:ext cx="1127018" cy="1293097"/>
          </a:xfrm>
        </p:spPr>
      </p:pic>
      <p:pic>
        <p:nvPicPr>
          <p:cNvPr id="98" name="Picture Placeholder 96">
            <a:extLst>
              <a:ext uri="{FF2B5EF4-FFF2-40B4-BE49-F238E27FC236}">
                <a16:creationId xmlns:a16="http://schemas.microsoft.com/office/drawing/2014/main" id="{7B211F1A-1467-425D-8056-F18AB0311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3235"/>
          <a:stretch>
            <a:fillRect/>
          </a:stretch>
        </p:blipFill>
        <p:spPr>
          <a:xfrm>
            <a:off x="3831146" y="1276829"/>
            <a:ext cx="1127018" cy="129309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87475B6B-7FDF-4418-955F-3C419DEB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50" y="1281572"/>
            <a:ext cx="1178109" cy="127818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9AD6156-1DAB-42BA-B47A-0A8009D04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168" y="1271405"/>
            <a:ext cx="1178109" cy="1278186"/>
          </a:xfrm>
          <a:prstGeom prst="rect">
            <a:avLst/>
          </a:prstGeom>
        </p:spPr>
      </p:pic>
      <p:pic>
        <p:nvPicPr>
          <p:cNvPr id="102" name="Picture Placeholder 96">
            <a:extLst>
              <a:ext uri="{FF2B5EF4-FFF2-40B4-BE49-F238E27FC236}">
                <a16:creationId xmlns:a16="http://schemas.microsoft.com/office/drawing/2014/main" id="{DF88ED82-8EB0-46F5-95AF-3B6E4652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3235"/>
          <a:stretch>
            <a:fillRect/>
          </a:stretch>
        </p:blipFill>
        <p:spPr>
          <a:xfrm>
            <a:off x="9264316" y="1296683"/>
            <a:ext cx="1127018" cy="1293097"/>
          </a:xfrm>
          <a:prstGeom prst="rect">
            <a:avLst/>
          </a:prstGeom>
        </p:spPr>
      </p:pic>
      <p:pic>
        <p:nvPicPr>
          <p:cNvPr id="103" name="Picture Placeholder 96">
            <a:extLst>
              <a:ext uri="{FF2B5EF4-FFF2-40B4-BE49-F238E27FC236}">
                <a16:creationId xmlns:a16="http://schemas.microsoft.com/office/drawing/2014/main" id="{ACC2EE4F-34A1-4C52-AA3D-EF33B6C96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3235"/>
          <a:stretch>
            <a:fillRect/>
          </a:stretch>
        </p:blipFill>
        <p:spPr>
          <a:xfrm>
            <a:off x="1902559" y="3668664"/>
            <a:ext cx="1127018" cy="129309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32CFAE5-B677-470B-9B97-C6EAEE000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387" y="3663240"/>
            <a:ext cx="1178109" cy="1278186"/>
          </a:xfrm>
          <a:prstGeom prst="rect">
            <a:avLst/>
          </a:prstGeom>
        </p:spPr>
      </p:pic>
      <p:pic>
        <p:nvPicPr>
          <p:cNvPr id="105" name="Picture Placeholder 96">
            <a:extLst>
              <a:ext uri="{FF2B5EF4-FFF2-40B4-BE49-F238E27FC236}">
                <a16:creationId xmlns:a16="http://schemas.microsoft.com/office/drawing/2014/main" id="{BB6E6505-3098-4E47-9C7E-0A966F431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3235"/>
          <a:stretch>
            <a:fillRect/>
          </a:stretch>
        </p:blipFill>
        <p:spPr>
          <a:xfrm>
            <a:off x="5501057" y="3645325"/>
            <a:ext cx="1127018" cy="129309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ACED1D2-9481-467F-B2E0-8BF9B883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554" y="3673407"/>
            <a:ext cx="1178109" cy="127818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653E29A-35BA-44D4-A572-92C1594C5DDD}"/>
              </a:ext>
            </a:extLst>
          </p:cNvPr>
          <p:cNvGrpSpPr/>
          <p:nvPr/>
        </p:nvGrpSpPr>
        <p:grpSpPr>
          <a:xfrm>
            <a:off x="8976446" y="5076635"/>
            <a:ext cx="1669415" cy="800510"/>
            <a:chOff x="1363345" y="3159694"/>
            <a:chExt cx="2165350" cy="69342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2600BF2-3C42-4C91-9585-8B0BE5BB988B}"/>
                </a:ext>
              </a:extLst>
            </p:cNvPr>
            <p:cNvSpPr/>
            <p:nvPr/>
          </p:nvSpPr>
          <p:spPr>
            <a:xfrm>
              <a:off x="1363345" y="3159694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6DC001D-E2B1-4111-B151-E4A6166F6C8D}"/>
                </a:ext>
              </a:extLst>
            </p:cNvPr>
            <p:cNvGrpSpPr/>
            <p:nvPr/>
          </p:nvGrpSpPr>
          <p:grpSpPr>
            <a:xfrm>
              <a:off x="1489093" y="3215414"/>
              <a:ext cx="1959994" cy="521057"/>
              <a:chOff x="1784817" y="2483350"/>
              <a:chExt cx="1959994" cy="52105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521DDA-AEDD-4BE5-89A4-6530AF94D2DA}"/>
                  </a:ext>
                </a:extLst>
              </p:cNvPr>
              <p:cNvSpPr txBox="1"/>
              <p:nvPr/>
            </p:nvSpPr>
            <p:spPr>
              <a:xfrm>
                <a:off x="1784817" y="2737804"/>
                <a:ext cx="1913853" cy="26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2018/ICTS/27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113980C-5375-43A5-A942-B3E4B2C856E3}"/>
                  </a:ext>
                </a:extLst>
              </p:cNvPr>
              <p:cNvSpPr txBox="1"/>
              <p:nvPr/>
            </p:nvSpPr>
            <p:spPr>
              <a:xfrm>
                <a:off x="1830958" y="2483350"/>
                <a:ext cx="1913853" cy="34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SUJAN</a:t>
                </a:r>
              </a:p>
            </p:txBody>
          </p:sp>
        </p:grp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E8022A13-D7E1-4EB9-8C04-402E1CC7D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490" y="3692508"/>
            <a:ext cx="1178109" cy="12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413E75-1777-4005-A89C-2B764D71823A}"/>
              </a:ext>
            </a:extLst>
          </p:cNvPr>
          <p:cNvSpPr/>
          <p:nvPr/>
        </p:nvSpPr>
        <p:spPr>
          <a:xfrm>
            <a:off x="699247" y="704851"/>
            <a:ext cx="6269849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FE84F85B-6319-43B8-AB2C-F14540E78D9A}"/>
              </a:ext>
            </a:extLst>
          </p:cNvPr>
          <p:cNvSpPr/>
          <p:nvPr/>
        </p:nvSpPr>
        <p:spPr>
          <a:xfrm rot="16200000">
            <a:off x="5593053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38DF826-A2CE-4F32-8874-77A1FB37E690}"/>
              </a:ext>
            </a:extLst>
          </p:cNvPr>
          <p:cNvSpPr/>
          <p:nvPr/>
        </p:nvSpPr>
        <p:spPr>
          <a:xfrm rot="16200000">
            <a:off x="5733147" y="198754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E570A1-503E-43D0-A4C4-343F3BB20AB9}"/>
              </a:ext>
            </a:extLst>
          </p:cNvPr>
          <p:cNvSpPr/>
          <p:nvPr/>
        </p:nvSpPr>
        <p:spPr>
          <a:xfrm rot="16200000">
            <a:off x="4356879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70684-E14A-488D-A221-84A027954E8F}"/>
              </a:ext>
            </a:extLst>
          </p:cNvPr>
          <p:cNvSpPr txBox="1"/>
          <p:nvPr/>
        </p:nvSpPr>
        <p:spPr>
          <a:xfrm>
            <a:off x="1154428" y="903567"/>
            <a:ext cx="3085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Q &amp; 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AADFA7-9137-43B6-ACC8-334AB866EBBF}"/>
              </a:ext>
            </a:extLst>
          </p:cNvPr>
          <p:cNvGrpSpPr/>
          <p:nvPr/>
        </p:nvGrpSpPr>
        <p:grpSpPr>
          <a:xfrm>
            <a:off x="980046" y="2845775"/>
            <a:ext cx="5035722" cy="3225272"/>
            <a:chOff x="2099788" y="4274539"/>
            <a:chExt cx="1948119" cy="6158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D28405-09C9-4DBB-8AFF-D92192FD6CCB}"/>
                </a:ext>
              </a:extLst>
            </p:cNvPr>
            <p:cNvGrpSpPr/>
            <p:nvPr/>
          </p:nvGrpSpPr>
          <p:grpSpPr>
            <a:xfrm>
              <a:off x="2183877" y="4274539"/>
              <a:ext cx="1801784" cy="615858"/>
              <a:chOff x="2273069" y="3124191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74A4A8-7C7D-43A3-9976-6078310D29CE}"/>
                  </a:ext>
                </a:extLst>
              </p:cNvPr>
              <p:cNvSpPr/>
              <p:nvPr/>
            </p:nvSpPr>
            <p:spPr>
              <a:xfrm>
                <a:off x="2273069" y="3124191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AF6C5AD-DC74-4C53-BB89-6EC114D201E5}"/>
                  </a:ext>
                </a:extLst>
              </p:cNvPr>
              <p:cNvSpPr/>
              <p:nvPr/>
            </p:nvSpPr>
            <p:spPr>
              <a:xfrm>
                <a:off x="3644389" y="3556748"/>
                <a:ext cx="430464" cy="136872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06BAC-8715-42F9-9F60-04609FA5DA30}"/>
                </a:ext>
              </a:extLst>
            </p:cNvPr>
            <p:cNvSpPr txBox="1"/>
            <p:nvPr/>
          </p:nvSpPr>
          <p:spPr>
            <a:xfrm>
              <a:off x="3574127" y="4704202"/>
              <a:ext cx="430464" cy="76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489CE8-0F2E-4404-B0FF-9CA13857496B}"/>
                </a:ext>
              </a:extLst>
            </p:cNvPr>
            <p:cNvSpPr txBox="1"/>
            <p:nvPr/>
          </p:nvSpPr>
          <p:spPr>
            <a:xfrm>
              <a:off x="2099788" y="4283050"/>
              <a:ext cx="1948119" cy="44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Got Questions? Let's Explore the Answers Together in Our Interactive Q&amp;A Session!</a:t>
              </a: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763A2DE-46C8-4843-9AC3-16BC06F302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88"/>
          <a:stretch>
            <a:fillRect/>
          </a:stretch>
        </p:blipFill>
        <p:spPr>
          <a:xfrm>
            <a:off x="6493636" y="704851"/>
            <a:ext cx="5035723" cy="5447169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941CCA2-0B5D-4613-A39C-AB8C9F568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64" y="2782039"/>
            <a:ext cx="3225269" cy="32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1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413E75-1777-4005-A89C-2B764D71823A}"/>
              </a:ext>
            </a:extLst>
          </p:cNvPr>
          <p:cNvSpPr/>
          <p:nvPr/>
        </p:nvSpPr>
        <p:spPr>
          <a:xfrm>
            <a:off x="699247" y="704851"/>
            <a:ext cx="6269849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FE84F85B-6319-43B8-AB2C-F14540E78D9A}"/>
              </a:ext>
            </a:extLst>
          </p:cNvPr>
          <p:cNvSpPr/>
          <p:nvPr/>
        </p:nvSpPr>
        <p:spPr>
          <a:xfrm rot="16200000">
            <a:off x="5593053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38DF826-A2CE-4F32-8874-77A1FB37E690}"/>
              </a:ext>
            </a:extLst>
          </p:cNvPr>
          <p:cNvSpPr/>
          <p:nvPr/>
        </p:nvSpPr>
        <p:spPr>
          <a:xfrm rot="16200000">
            <a:off x="5733147" y="198754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E570A1-503E-43D0-A4C4-343F3BB20AB9}"/>
              </a:ext>
            </a:extLst>
          </p:cNvPr>
          <p:cNvSpPr/>
          <p:nvPr/>
        </p:nvSpPr>
        <p:spPr>
          <a:xfrm rot="16200000">
            <a:off x="4356879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70684-E14A-488D-A221-84A027954E8F}"/>
              </a:ext>
            </a:extLst>
          </p:cNvPr>
          <p:cNvSpPr txBox="1"/>
          <p:nvPr/>
        </p:nvSpPr>
        <p:spPr>
          <a:xfrm>
            <a:off x="1154428" y="903567"/>
            <a:ext cx="3085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AADFA7-9137-43B6-ACC8-334AB866EBBF}"/>
              </a:ext>
            </a:extLst>
          </p:cNvPr>
          <p:cNvGrpSpPr/>
          <p:nvPr/>
        </p:nvGrpSpPr>
        <p:grpSpPr>
          <a:xfrm>
            <a:off x="980046" y="2845775"/>
            <a:ext cx="5035722" cy="3225272"/>
            <a:chOff x="2099788" y="4274539"/>
            <a:chExt cx="1948119" cy="6158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D28405-09C9-4DBB-8AFF-D92192FD6CCB}"/>
                </a:ext>
              </a:extLst>
            </p:cNvPr>
            <p:cNvGrpSpPr/>
            <p:nvPr/>
          </p:nvGrpSpPr>
          <p:grpSpPr>
            <a:xfrm>
              <a:off x="2183877" y="4274539"/>
              <a:ext cx="1801784" cy="615858"/>
              <a:chOff x="2273069" y="3124191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74A4A8-7C7D-43A3-9976-6078310D29CE}"/>
                  </a:ext>
                </a:extLst>
              </p:cNvPr>
              <p:cNvSpPr/>
              <p:nvPr/>
            </p:nvSpPr>
            <p:spPr>
              <a:xfrm>
                <a:off x="2273069" y="3124191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AF6C5AD-DC74-4C53-BB89-6EC114D201E5}"/>
                  </a:ext>
                </a:extLst>
              </p:cNvPr>
              <p:cNvSpPr/>
              <p:nvPr/>
            </p:nvSpPr>
            <p:spPr>
              <a:xfrm>
                <a:off x="3644389" y="3556748"/>
                <a:ext cx="430464" cy="136872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06BAC-8715-42F9-9F60-04609FA5DA30}"/>
                </a:ext>
              </a:extLst>
            </p:cNvPr>
            <p:cNvSpPr txBox="1"/>
            <p:nvPr/>
          </p:nvSpPr>
          <p:spPr>
            <a:xfrm>
              <a:off x="3574127" y="4704202"/>
              <a:ext cx="430464" cy="76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489CE8-0F2E-4404-B0FF-9CA13857496B}"/>
                </a:ext>
              </a:extLst>
            </p:cNvPr>
            <p:cNvSpPr txBox="1"/>
            <p:nvPr/>
          </p:nvSpPr>
          <p:spPr>
            <a:xfrm>
              <a:off x="2099788" y="4283050"/>
              <a:ext cx="1948119" cy="44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Thank You for Your Time! Let’s Stay Connected and Continue the Journey Together!</a:t>
              </a:r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5F957B0-6BEF-429F-A401-81CF81C15D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788" r="3788"/>
          <a:stretch>
            <a:fillRect/>
          </a:stretch>
        </p:blipFill>
        <p:spPr>
          <a:xfrm>
            <a:off x="7249895" y="1312436"/>
            <a:ext cx="3907514" cy="42267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733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413E75-1777-4005-A89C-2B764D71823A}"/>
              </a:ext>
            </a:extLst>
          </p:cNvPr>
          <p:cNvSpPr/>
          <p:nvPr/>
        </p:nvSpPr>
        <p:spPr>
          <a:xfrm>
            <a:off x="699247" y="704851"/>
            <a:ext cx="6269849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69B9F1-8333-4C3A-933D-B1F9C10587F5}"/>
              </a:ext>
            </a:extLst>
          </p:cNvPr>
          <p:cNvGrpSpPr/>
          <p:nvPr/>
        </p:nvGrpSpPr>
        <p:grpSpPr>
          <a:xfrm>
            <a:off x="946681" y="4963093"/>
            <a:ext cx="2692613" cy="1127289"/>
            <a:chOff x="2114853" y="4262819"/>
            <a:chExt cx="1904906" cy="62206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F16CDD-FADE-4805-BE6A-FA2557096397}"/>
                </a:ext>
              </a:extLst>
            </p:cNvPr>
            <p:cNvGrpSpPr/>
            <p:nvPr/>
          </p:nvGrpSpPr>
          <p:grpSpPr>
            <a:xfrm>
              <a:off x="2217975" y="4269026"/>
              <a:ext cx="1801784" cy="615858"/>
              <a:chOff x="2307167" y="3118678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F4B9C4-B09D-48EB-A835-7A5740780D77}"/>
                  </a:ext>
                </a:extLst>
              </p:cNvPr>
              <p:cNvSpPr/>
              <p:nvPr/>
            </p:nvSpPr>
            <p:spPr>
              <a:xfrm>
                <a:off x="2307167" y="3118678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BB7F17-2EA6-4379-859E-67C5B26CA171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3BBE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8CFE95-39F1-40CE-9CA5-AA64A43390DC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5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10C2FEA-E11E-45E4-A60F-A2BC9E9032CD}"/>
                </a:ext>
              </a:extLst>
            </p:cNvPr>
            <p:cNvGrpSpPr/>
            <p:nvPr/>
          </p:nvGrpSpPr>
          <p:grpSpPr>
            <a:xfrm>
              <a:off x="2114853" y="4262819"/>
              <a:ext cx="1655576" cy="621760"/>
              <a:chOff x="1456224" y="3685391"/>
              <a:chExt cx="1655576" cy="62176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AA870E-23A3-4DF9-8611-68EED03E09B4}"/>
                  </a:ext>
                </a:extLst>
              </p:cNvPr>
              <p:cNvSpPr txBox="1"/>
              <p:nvPr/>
            </p:nvSpPr>
            <p:spPr>
              <a:xfrm>
                <a:off x="1456224" y="4103345"/>
                <a:ext cx="1390489" cy="20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Backend Overview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D3581B-023D-4E27-BA70-993060AB2F91}"/>
                  </a:ext>
                </a:extLst>
              </p:cNvPr>
              <p:cNvSpPr txBox="1"/>
              <p:nvPr/>
            </p:nvSpPr>
            <p:spPr>
              <a:xfrm>
                <a:off x="1457515" y="3685391"/>
                <a:ext cx="1654285" cy="45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3BBEBE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Backend Implementation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627245-36A7-429D-8FD9-5AA5521EC1E7}"/>
              </a:ext>
            </a:extLst>
          </p:cNvPr>
          <p:cNvGrpSpPr/>
          <p:nvPr/>
        </p:nvGrpSpPr>
        <p:grpSpPr>
          <a:xfrm>
            <a:off x="3912516" y="4957439"/>
            <a:ext cx="2573607" cy="1159837"/>
            <a:chOff x="2183877" y="4228110"/>
            <a:chExt cx="1820714" cy="64002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18AC25-E2FA-43F0-9128-0C5B9AA5465C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C822154-E7D2-488E-B29B-CD07DF5EBCC8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2D77126-6C51-443F-87EE-27A658CC0639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D87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2F2CF3-21BB-41F6-93F3-0ABB1105F26B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6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C6CA0AB-20D2-4A30-AE1A-CD45850AFFBF}"/>
                </a:ext>
              </a:extLst>
            </p:cNvPr>
            <p:cNvGrpSpPr/>
            <p:nvPr/>
          </p:nvGrpSpPr>
          <p:grpSpPr>
            <a:xfrm>
              <a:off x="2183878" y="4236061"/>
              <a:ext cx="1654286" cy="456364"/>
              <a:chOff x="1525249" y="3658633"/>
              <a:chExt cx="1654286" cy="45636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D5DA29C-401E-4C97-913C-BA7D6884A1F0}"/>
                  </a:ext>
                </a:extLst>
              </p:cNvPr>
              <p:cNvSpPr txBox="1"/>
              <p:nvPr/>
            </p:nvSpPr>
            <p:spPr>
              <a:xfrm>
                <a:off x="1525249" y="3911191"/>
                <a:ext cx="1390489" cy="20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Any Questions?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C67DB2-B0E1-4CC6-9F97-2169051163F8}"/>
                  </a:ext>
                </a:extLst>
              </p:cNvPr>
              <p:cNvSpPr txBox="1"/>
              <p:nvPr/>
            </p:nvSpPr>
            <p:spPr>
              <a:xfrm>
                <a:off x="1525250" y="3658633"/>
                <a:ext cx="1654285" cy="254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8717B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Q &amp; A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D60718-3027-40EE-AF08-597F73D6BA64}"/>
              </a:ext>
            </a:extLst>
          </p:cNvPr>
          <p:cNvGrpSpPr/>
          <p:nvPr/>
        </p:nvGrpSpPr>
        <p:grpSpPr>
          <a:xfrm>
            <a:off x="978539" y="3809712"/>
            <a:ext cx="2674584" cy="1159837"/>
            <a:chOff x="2112441" y="4228110"/>
            <a:chExt cx="1892150" cy="64002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5761531-EADC-46C9-A448-7D744DCB6998}"/>
                </a:ext>
              </a:extLst>
            </p:cNvPr>
            <p:cNvGrpSpPr/>
            <p:nvPr/>
          </p:nvGrpSpPr>
          <p:grpSpPr>
            <a:xfrm>
              <a:off x="2112441" y="4236059"/>
              <a:ext cx="1654285" cy="603547"/>
              <a:chOff x="1453812" y="3658631"/>
              <a:chExt cx="1654285" cy="60354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856ABF-222C-4636-9729-55A75C097FFD}"/>
                  </a:ext>
                </a:extLst>
              </p:cNvPr>
              <p:cNvSpPr txBox="1"/>
              <p:nvPr/>
            </p:nvSpPr>
            <p:spPr>
              <a:xfrm>
                <a:off x="1464785" y="4058372"/>
                <a:ext cx="1605598" cy="20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Development Process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6104B2-668E-41AB-82AB-0EFDB7B822D3}"/>
                  </a:ext>
                </a:extLst>
              </p:cNvPr>
              <p:cNvSpPr txBox="1"/>
              <p:nvPr/>
            </p:nvSpPr>
            <p:spPr>
              <a:xfrm>
                <a:off x="1453812" y="3658631"/>
                <a:ext cx="1654285" cy="45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695E78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Development Workflow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898B45-D4EC-4830-91BE-7F3833C7054A}"/>
              </a:ext>
            </a:extLst>
          </p:cNvPr>
          <p:cNvGrpSpPr/>
          <p:nvPr/>
        </p:nvGrpSpPr>
        <p:grpSpPr>
          <a:xfrm>
            <a:off x="3885758" y="3828002"/>
            <a:ext cx="2573607" cy="1159837"/>
            <a:chOff x="2183877" y="4228110"/>
            <a:chExt cx="1820714" cy="64002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524499-34F8-4BD0-B37F-B1065ECB30B4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9434FA3-BE9D-42C8-8679-073EE83F562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31AB15F-0688-47A9-9C92-3EF168F2C36B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9C5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23A643-737E-4C83-95AA-C42D3C7D61A4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2305B54-E428-45EF-9D49-ED39E1370BE7}"/>
                </a:ext>
              </a:extLst>
            </p:cNvPr>
            <p:cNvGrpSpPr/>
            <p:nvPr/>
          </p:nvGrpSpPr>
          <p:grpSpPr>
            <a:xfrm>
              <a:off x="2183877" y="4279620"/>
              <a:ext cx="1654285" cy="586076"/>
              <a:chOff x="1525248" y="3702192"/>
              <a:chExt cx="1654285" cy="58607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6CA7CBB-5571-4C91-A88D-343245BCE134}"/>
                  </a:ext>
                </a:extLst>
              </p:cNvPr>
              <p:cNvSpPr txBox="1"/>
              <p:nvPr/>
            </p:nvSpPr>
            <p:spPr>
              <a:xfrm>
                <a:off x="1550844" y="4084462"/>
                <a:ext cx="1390489" cy="20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User Interface (UI)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DA442C-7758-4313-BC40-086BCC045AC7}"/>
                  </a:ext>
                </a:extLst>
              </p:cNvPr>
              <p:cNvSpPr txBox="1"/>
              <p:nvPr/>
            </p:nvSpPr>
            <p:spPr>
              <a:xfrm>
                <a:off x="1525248" y="3702192"/>
                <a:ext cx="1654285" cy="45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9C5D71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User Interface Design</a:t>
                </a:r>
              </a:p>
            </p:txBody>
          </p:sp>
        </p:grpSp>
      </p:grp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FE84F85B-6319-43B8-AB2C-F14540E78D9A}"/>
              </a:ext>
            </a:extLst>
          </p:cNvPr>
          <p:cNvSpPr/>
          <p:nvPr/>
        </p:nvSpPr>
        <p:spPr>
          <a:xfrm rot="16200000">
            <a:off x="5593053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38DF826-A2CE-4F32-8874-77A1FB37E690}"/>
              </a:ext>
            </a:extLst>
          </p:cNvPr>
          <p:cNvSpPr/>
          <p:nvPr/>
        </p:nvSpPr>
        <p:spPr>
          <a:xfrm rot="16200000">
            <a:off x="5733147" y="198754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E570A1-503E-43D0-A4C4-343F3BB20AB9}"/>
              </a:ext>
            </a:extLst>
          </p:cNvPr>
          <p:cNvSpPr/>
          <p:nvPr/>
        </p:nvSpPr>
        <p:spPr>
          <a:xfrm rot="16200000">
            <a:off x="4356879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70684-E14A-488D-A221-84A027954E8F}"/>
              </a:ext>
            </a:extLst>
          </p:cNvPr>
          <p:cNvSpPr txBox="1"/>
          <p:nvPr/>
        </p:nvSpPr>
        <p:spPr>
          <a:xfrm>
            <a:off x="1154428" y="903567"/>
            <a:ext cx="3085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Our Today’s Topics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AADFA7-9137-43B6-ACC8-334AB866EBBF}"/>
              </a:ext>
            </a:extLst>
          </p:cNvPr>
          <p:cNvGrpSpPr/>
          <p:nvPr/>
        </p:nvGrpSpPr>
        <p:grpSpPr>
          <a:xfrm>
            <a:off x="980046" y="2602596"/>
            <a:ext cx="2753696" cy="1159837"/>
            <a:chOff x="2099788" y="4228110"/>
            <a:chExt cx="1948119" cy="6400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D28405-09C9-4DBB-8AFF-D92192FD6CCB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74A4A8-7C7D-43A3-9976-6078310D29CE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AF6C5AD-DC74-4C53-BB89-6EC114D201E5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06BAC-8715-42F9-9F60-04609FA5DA30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99BFA5-F860-423C-BE70-A03F6274326D}"/>
                </a:ext>
              </a:extLst>
            </p:cNvPr>
            <p:cNvGrpSpPr/>
            <p:nvPr/>
          </p:nvGrpSpPr>
          <p:grpSpPr>
            <a:xfrm>
              <a:off x="2099788" y="4251473"/>
              <a:ext cx="1948119" cy="452729"/>
              <a:chOff x="1441159" y="3674045"/>
              <a:chExt cx="1948119" cy="45272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7E376B-E370-483D-BE9C-0E92121CB8C4}"/>
                  </a:ext>
                </a:extLst>
              </p:cNvPr>
              <p:cNvSpPr txBox="1"/>
              <p:nvPr/>
            </p:nvSpPr>
            <p:spPr>
              <a:xfrm>
                <a:off x="1441159" y="3922968"/>
                <a:ext cx="1513729" cy="20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The Need &amp; The Fix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489CE8-0F2E-4404-B0FF-9CA13857496B}"/>
                  </a:ext>
                </a:extLst>
              </p:cNvPr>
              <p:cNvSpPr txBox="1"/>
              <p:nvPr/>
            </p:nvSpPr>
            <p:spPr>
              <a:xfrm>
                <a:off x="1441159" y="3674045"/>
                <a:ext cx="1948119" cy="254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Problem &amp; Solution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9B698E-F597-4C53-A17D-6272C5669FBE}"/>
              </a:ext>
            </a:extLst>
          </p:cNvPr>
          <p:cNvGrpSpPr/>
          <p:nvPr/>
        </p:nvGrpSpPr>
        <p:grpSpPr>
          <a:xfrm>
            <a:off x="3855479" y="2602085"/>
            <a:ext cx="2636254" cy="1159837"/>
            <a:chOff x="2139557" y="4228110"/>
            <a:chExt cx="1865034" cy="6400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62321DA-A149-4CA5-9BD6-7F020D17A2DC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CFD727F-F097-4775-8BD8-8DC05EDE58B4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69170FD-C582-42CD-B7CC-4733129694F1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FA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8B6A39-9D38-43F4-9FF6-26F851495706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44F2C9D-55BD-43C8-9E1F-CD1A343B0E85}"/>
                </a:ext>
              </a:extLst>
            </p:cNvPr>
            <p:cNvGrpSpPr/>
            <p:nvPr/>
          </p:nvGrpSpPr>
          <p:grpSpPr>
            <a:xfrm>
              <a:off x="2139557" y="4254912"/>
              <a:ext cx="1735696" cy="605831"/>
              <a:chOff x="1480928" y="3677484"/>
              <a:chExt cx="1735696" cy="6058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AA350E8-4F51-4447-91B8-8CF8AD118CE5}"/>
                  </a:ext>
                </a:extLst>
              </p:cNvPr>
              <p:cNvSpPr txBox="1"/>
              <p:nvPr/>
            </p:nvSpPr>
            <p:spPr>
              <a:xfrm>
                <a:off x="1480928" y="4079509"/>
                <a:ext cx="1390489" cy="20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How It Works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5C7DB69-99F0-4CA3-A8B6-62A55953E6D3}"/>
                  </a:ext>
                </a:extLst>
              </p:cNvPr>
              <p:cNvSpPr txBox="1"/>
              <p:nvPr/>
            </p:nvSpPr>
            <p:spPr>
              <a:xfrm>
                <a:off x="1562339" y="3677484"/>
                <a:ext cx="1654285" cy="45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A956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>
                    <a:solidFill>
                      <a:srgbClr val="FFA956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Application Workflow</a:t>
                </a:r>
                <a:endParaRPr lang="en-US" sz="1600" b="1" dirty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AE5A4D7-8926-4CAC-A38E-B4EC32D2B2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057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851E6-4D93-4808-875B-521FE45F88B6}"/>
              </a:ext>
            </a:extLst>
          </p:cNvPr>
          <p:cNvSpPr/>
          <p:nvPr/>
        </p:nvSpPr>
        <p:spPr>
          <a:xfrm>
            <a:off x="1129665" y="1730197"/>
            <a:ext cx="3105150" cy="41416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CA526-6677-4417-AB92-4A5730C2CFBB}"/>
              </a:ext>
            </a:extLst>
          </p:cNvPr>
          <p:cNvGrpSpPr/>
          <p:nvPr/>
        </p:nvGrpSpPr>
        <p:grpSpPr>
          <a:xfrm>
            <a:off x="1326672" y="2384904"/>
            <a:ext cx="2855019" cy="3531518"/>
            <a:chOff x="1326672" y="2384905"/>
            <a:chExt cx="2855019" cy="29592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1E12B-F817-436F-94E2-5F7731E01E0A}"/>
                </a:ext>
              </a:extLst>
            </p:cNvPr>
            <p:cNvSpPr txBox="1"/>
            <p:nvPr/>
          </p:nvSpPr>
          <p:spPr>
            <a:xfrm>
              <a:off x="1326672" y="2713544"/>
              <a:ext cx="2855019" cy="263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Managing student results manually is slow, prone to errors, and inefficient. Students have delayed access to their results, and managing large datasets is cumbersome for admins.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879957-CD43-4A95-845A-AE2DBCE441EC}"/>
                </a:ext>
              </a:extLst>
            </p:cNvPr>
            <p:cNvSpPr txBox="1"/>
            <p:nvPr/>
          </p:nvSpPr>
          <p:spPr>
            <a:xfrm>
              <a:off x="1329054" y="2384905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Problem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46335" y="1753154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696403" y="1165867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18145" y="4720197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65696" y="5271628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2A9CF0A-4D9B-42A8-BDD0-D22963B1A7A3}"/>
              </a:ext>
            </a:extLst>
          </p:cNvPr>
          <p:cNvSpPr/>
          <p:nvPr/>
        </p:nvSpPr>
        <p:spPr>
          <a:xfrm>
            <a:off x="4543425" y="1721232"/>
            <a:ext cx="3105150" cy="4141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FBED71-B48C-4C31-BD90-1A57671E60D6}"/>
              </a:ext>
            </a:extLst>
          </p:cNvPr>
          <p:cNvGrpSpPr/>
          <p:nvPr/>
        </p:nvGrpSpPr>
        <p:grpSpPr>
          <a:xfrm>
            <a:off x="4740432" y="2328061"/>
            <a:ext cx="2855019" cy="3539865"/>
            <a:chOff x="4740432" y="2328061"/>
            <a:chExt cx="2855019" cy="35398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486746-4BC5-4B66-9B57-DC9289CB4A5E}"/>
                </a:ext>
              </a:extLst>
            </p:cNvPr>
            <p:cNvSpPr txBox="1"/>
            <p:nvPr/>
          </p:nvSpPr>
          <p:spPr>
            <a:xfrm>
              <a:off x="4740432" y="2728605"/>
              <a:ext cx="285501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 PHP-based Student Result Management System that automates the entire process. Admins can easily manage student details, and students can access their results online instantly.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6BED11-9D5E-498B-95B8-CA1C624F3D37}"/>
                </a:ext>
              </a:extLst>
            </p:cNvPr>
            <p:cNvSpPr txBox="1"/>
            <p:nvPr/>
          </p:nvSpPr>
          <p:spPr>
            <a:xfrm>
              <a:off x="4740432" y="2328061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Solution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7D2F38-127E-488B-9382-9575A01F1973}"/>
              </a:ext>
            </a:extLst>
          </p:cNvPr>
          <p:cNvCxnSpPr>
            <a:cxnSpLocks/>
          </p:cNvCxnSpPr>
          <p:nvPr/>
        </p:nvCxnSpPr>
        <p:spPr>
          <a:xfrm>
            <a:off x="4560095" y="1708332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A4A32-10BE-4B54-9C84-40C9B34C1334}"/>
              </a:ext>
            </a:extLst>
          </p:cNvPr>
          <p:cNvCxnSpPr>
            <a:cxnSpLocks/>
          </p:cNvCxnSpPr>
          <p:nvPr/>
        </p:nvCxnSpPr>
        <p:spPr>
          <a:xfrm rot="16200000">
            <a:off x="5110163" y="1156901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3DF652-D686-4680-A890-91D4BEE50FA6}"/>
              </a:ext>
            </a:extLst>
          </p:cNvPr>
          <p:cNvCxnSpPr>
            <a:cxnSpLocks/>
          </p:cNvCxnSpPr>
          <p:nvPr/>
        </p:nvCxnSpPr>
        <p:spPr>
          <a:xfrm rot="10800000">
            <a:off x="7631905" y="4729165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0E53A-D49B-46BA-BDED-AB6DFD5C2A4A}"/>
              </a:ext>
            </a:extLst>
          </p:cNvPr>
          <p:cNvCxnSpPr>
            <a:cxnSpLocks/>
          </p:cNvCxnSpPr>
          <p:nvPr/>
        </p:nvCxnSpPr>
        <p:spPr>
          <a:xfrm rot="5400000">
            <a:off x="7081837" y="5280596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03D2D-7F33-4B2F-831C-E2D6A22555F6}"/>
              </a:ext>
            </a:extLst>
          </p:cNvPr>
          <p:cNvSpPr/>
          <p:nvPr/>
        </p:nvSpPr>
        <p:spPr>
          <a:xfrm>
            <a:off x="7954804" y="1721232"/>
            <a:ext cx="3105150" cy="414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6EC465-20A4-4DB2-A909-DBF0129E330F}"/>
              </a:ext>
            </a:extLst>
          </p:cNvPr>
          <p:cNvGrpSpPr/>
          <p:nvPr/>
        </p:nvGrpSpPr>
        <p:grpSpPr>
          <a:xfrm>
            <a:off x="8089338" y="2415787"/>
            <a:ext cx="2855019" cy="3254691"/>
            <a:chOff x="8089338" y="2415787"/>
            <a:chExt cx="2855019" cy="32546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0A5ADA-D5CD-4A2F-9675-325016681CE5}"/>
                </a:ext>
              </a:extLst>
            </p:cNvPr>
            <p:cNvSpPr txBox="1"/>
            <p:nvPr/>
          </p:nvSpPr>
          <p:spPr>
            <a:xfrm>
              <a:off x="8089338" y="2869711"/>
              <a:ext cx="285501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Faster, error-free result management.</a:t>
              </a:r>
            </a:p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Easy access for students to view and print results.</a:t>
              </a:r>
            </a:p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Organized and efficient handling of student data.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D8561F-57CF-47CD-9005-1775EC48A16D}"/>
                </a:ext>
              </a:extLst>
            </p:cNvPr>
            <p:cNvSpPr txBox="1"/>
            <p:nvPr/>
          </p:nvSpPr>
          <p:spPr>
            <a:xfrm>
              <a:off x="8170864" y="2415787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Benefits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E41894-2A27-489C-AF85-64069E979DFD}"/>
              </a:ext>
            </a:extLst>
          </p:cNvPr>
          <p:cNvCxnSpPr>
            <a:cxnSpLocks/>
          </p:cNvCxnSpPr>
          <p:nvPr/>
        </p:nvCxnSpPr>
        <p:spPr>
          <a:xfrm>
            <a:off x="7971474" y="1708332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F26B02-6431-4726-9193-DF35C7B53317}"/>
              </a:ext>
            </a:extLst>
          </p:cNvPr>
          <p:cNvCxnSpPr>
            <a:cxnSpLocks/>
          </p:cNvCxnSpPr>
          <p:nvPr/>
        </p:nvCxnSpPr>
        <p:spPr>
          <a:xfrm rot="16200000">
            <a:off x="8521542" y="1156901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903EE-60BE-4708-A2AF-FDD5FD2F2093}"/>
              </a:ext>
            </a:extLst>
          </p:cNvPr>
          <p:cNvCxnSpPr>
            <a:cxnSpLocks/>
          </p:cNvCxnSpPr>
          <p:nvPr/>
        </p:nvCxnSpPr>
        <p:spPr>
          <a:xfrm rot="10800000">
            <a:off x="11043284" y="4738129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0A5D43-3585-4E4E-B70D-111E31104AF8}"/>
              </a:ext>
            </a:extLst>
          </p:cNvPr>
          <p:cNvCxnSpPr>
            <a:cxnSpLocks/>
          </p:cNvCxnSpPr>
          <p:nvPr/>
        </p:nvCxnSpPr>
        <p:spPr>
          <a:xfrm rot="5400000">
            <a:off x="10493216" y="5289560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D18FC2E-4BDA-42B6-87D0-B488A86F7ACD}"/>
              </a:ext>
            </a:extLst>
          </p:cNvPr>
          <p:cNvSpPr txBox="1"/>
          <p:nvPr/>
        </p:nvSpPr>
        <p:spPr>
          <a:xfrm>
            <a:off x="3398726" y="751519"/>
            <a:ext cx="5538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1. Problem &amp; Solution</a:t>
            </a:r>
          </a:p>
        </p:txBody>
      </p:sp>
      <p:sp>
        <p:nvSpPr>
          <p:cNvPr id="26" name="Freeform 188">
            <a:extLst>
              <a:ext uri="{FF2B5EF4-FFF2-40B4-BE49-F238E27FC236}">
                <a16:creationId xmlns:a16="http://schemas.microsoft.com/office/drawing/2014/main" id="{865F355A-BF7B-4CF6-898B-7AA1A6B39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797" y="1826984"/>
            <a:ext cx="577988" cy="593130"/>
          </a:xfrm>
          <a:custGeom>
            <a:avLst/>
            <a:gdLst>
              <a:gd name="T0" fmla="*/ 250 w 604"/>
              <a:gd name="T1" fmla="*/ 251 h 619"/>
              <a:gd name="T2" fmla="*/ 250 w 604"/>
              <a:gd name="T3" fmla="*/ 251 h 619"/>
              <a:gd name="T4" fmla="*/ 279 w 604"/>
              <a:gd name="T5" fmla="*/ 221 h 619"/>
              <a:gd name="T6" fmla="*/ 250 w 604"/>
              <a:gd name="T7" fmla="*/ 192 h 619"/>
              <a:gd name="T8" fmla="*/ 220 w 604"/>
              <a:gd name="T9" fmla="*/ 221 h 619"/>
              <a:gd name="T10" fmla="*/ 250 w 604"/>
              <a:gd name="T11" fmla="*/ 251 h 619"/>
              <a:gd name="T12" fmla="*/ 132 w 604"/>
              <a:gd name="T13" fmla="*/ 251 h 619"/>
              <a:gd name="T14" fmla="*/ 132 w 604"/>
              <a:gd name="T15" fmla="*/ 251 h 619"/>
              <a:gd name="T16" fmla="*/ 162 w 604"/>
              <a:gd name="T17" fmla="*/ 221 h 619"/>
              <a:gd name="T18" fmla="*/ 132 w 604"/>
              <a:gd name="T19" fmla="*/ 192 h 619"/>
              <a:gd name="T20" fmla="*/ 103 w 604"/>
              <a:gd name="T21" fmla="*/ 221 h 619"/>
              <a:gd name="T22" fmla="*/ 132 w 604"/>
              <a:gd name="T23" fmla="*/ 251 h 619"/>
              <a:gd name="T24" fmla="*/ 367 w 604"/>
              <a:gd name="T25" fmla="*/ 251 h 619"/>
              <a:gd name="T26" fmla="*/ 367 w 604"/>
              <a:gd name="T27" fmla="*/ 251 h 619"/>
              <a:gd name="T28" fmla="*/ 397 w 604"/>
              <a:gd name="T29" fmla="*/ 221 h 619"/>
              <a:gd name="T30" fmla="*/ 367 w 604"/>
              <a:gd name="T31" fmla="*/ 192 h 619"/>
              <a:gd name="T32" fmla="*/ 338 w 604"/>
              <a:gd name="T33" fmla="*/ 221 h 619"/>
              <a:gd name="T34" fmla="*/ 367 w 604"/>
              <a:gd name="T35" fmla="*/ 251 h 619"/>
              <a:gd name="T36" fmla="*/ 530 w 604"/>
              <a:gd name="T37" fmla="*/ 177 h 619"/>
              <a:gd name="T38" fmla="*/ 530 w 604"/>
              <a:gd name="T39" fmla="*/ 177 h 619"/>
              <a:gd name="T40" fmla="*/ 530 w 604"/>
              <a:gd name="T41" fmla="*/ 192 h 619"/>
              <a:gd name="T42" fmla="*/ 530 w 604"/>
              <a:gd name="T43" fmla="*/ 221 h 619"/>
              <a:gd name="T44" fmla="*/ 574 w 604"/>
              <a:gd name="T45" fmla="*/ 339 h 619"/>
              <a:gd name="T46" fmla="*/ 471 w 604"/>
              <a:gd name="T47" fmla="*/ 501 h 619"/>
              <a:gd name="T48" fmla="*/ 471 w 604"/>
              <a:gd name="T49" fmla="*/ 560 h 619"/>
              <a:gd name="T50" fmla="*/ 397 w 604"/>
              <a:gd name="T51" fmla="*/ 516 h 619"/>
              <a:gd name="T52" fmla="*/ 353 w 604"/>
              <a:gd name="T53" fmla="*/ 530 h 619"/>
              <a:gd name="T54" fmla="*/ 235 w 604"/>
              <a:gd name="T55" fmla="*/ 486 h 619"/>
              <a:gd name="T56" fmla="*/ 206 w 604"/>
              <a:gd name="T57" fmla="*/ 486 h 619"/>
              <a:gd name="T58" fmla="*/ 176 w 604"/>
              <a:gd name="T59" fmla="*/ 486 h 619"/>
              <a:gd name="T60" fmla="*/ 353 w 604"/>
              <a:gd name="T61" fmla="*/ 560 h 619"/>
              <a:gd name="T62" fmla="*/ 397 w 604"/>
              <a:gd name="T63" fmla="*/ 560 h 619"/>
              <a:gd name="T64" fmla="*/ 515 w 604"/>
              <a:gd name="T65" fmla="*/ 618 h 619"/>
              <a:gd name="T66" fmla="*/ 515 w 604"/>
              <a:gd name="T67" fmla="*/ 516 h 619"/>
              <a:gd name="T68" fmla="*/ 603 w 604"/>
              <a:gd name="T69" fmla="*/ 339 h 619"/>
              <a:gd name="T70" fmla="*/ 530 w 604"/>
              <a:gd name="T71" fmla="*/ 177 h 619"/>
              <a:gd name="T72" fmla="*/ 191 w 604"/>
              <a:gd name="T73" fmla="*/ 442 h 619"/>
              <a:gd name="T74" fmla="*/ 191 w 604"/>
              <a:gd name="T75" fmla="*/ 442 h 619"/>
              <a:gd name="T76" fmla="*/ 250 w 604"/>
              <a:gd name="T77" fmla="*/ 442 h 619"/>
              <a:gd name="T78" fmla="*/ 485 w 604"/>
              <a:gd name="T79" fmla="*/ 221 h 619"/>
              <a:gd name="T80" fmla="*/ 250 w 604"/>
              <a:gd name="T81" fmla="*/ 0 h 619"/>
              <a:gd name="T82" fmla="*/ 0 w 604"/>
              <a:gd name="T83" fmla="*/ 221 h 619"/>
              <a:gd name="T84" fmla="*/ 73 w 604"/>
              <a:gd name="T85" fmla="*/ 398 h 619"/>
              <a:gd name="T86" fmla="*/ 73 w 604"/>
              <a:gd name="T87" fmla="*/ 501 h 619"/>
              <a:gd name="T88" fmla="*/ 191 w 604"/>
              <a:gd name="T89" fmla="*/ 442 h 619"/>
              <a:gd name="T90" fmla="*/ 44 w 604"/>
              <a:gd name="T91" fmla="*/ 221 h 619"/>
              <a:gd name="T92" fmla="*/ 44 w 604"/>
              <a:gd name="T93" fmla="*/ 221 h 619"/>
              <a:gd name="T94" fmla="*/ 250 w 604"/>
              <a:gd name="T95" fmla="*/ 30 h 619"/>
              <a:gd name="T96" fmla="*/ 456 w 604"/>
              <a:gd name="T97" fmla="*/ 221 h 619"/>
              <a:gd name="T98" fmla="*/ 250 w 604"/>
              <a:gd name="T99" fmla="*/ 413 h 619"/>
              <a:gd name="T100" fmla="*/ 191 w 604"/>
              <a:gd name="T101" fmla="*/ 398 h 619"/>
              <a:gd name="T102" fmla="*/ 117 w 604"/>
              <a:gd name="T103" fmla="*/ 442 h 619"/>
              <a:gd name="T104" fmla="*/ 117 w 604"/>
              <a:gd name="T105" fmla="*/ 383 h 619"/>
              <a:gd name="T106" fmla="*/ 44 w 604"/>
              <a:gd name="T107" fmla="*/ 221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rgbClr val="FFA956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91431" tIns="45716" rIns="91431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29" name="Freeform 219">
            <a:extLst>
              <a:ext uri="{FF2B5EF4-FFF2-40B4-BE49-F238E27FC236}">
                <a16:creationId xmlns:a16="http://schemas.microsoft.com/office/drawing/2014/main" id="{74D2BDD8-BD38-47A7-B371-0B812D6B8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1" y="1825181"/>
            <a:ext cx="524986" cy="590606"/>
          </a:xfrm>
          <a:custGeom>
            <a:avLst/>
            <a:gdLst>
              <a:gd name="T0" fmla="*/ 413 w 546"/>
              <a:gd name="T1" fmla="*/ 368 h 619"/>
              <a:gd name="T2" fmla="*/ 413 w 546"/>
              <a:gd name="T3" fmla="*/ 368 h 619"/>
              <a:gd name="T4" fmla="*/ 236 w 546"/>
              <a:gd name="T5" fmla="*/ 368 h 619"/>
              <a:gd name="T6" fmla="*/ 221 w 546"/>
              <a:gd name="T7" fmla="*/ 383 h 619"/>
              <a:gd name="T8" fmla="*/ 236 w 546"/>
              <a:gd name="T9" fmla="*/ 412 h 619"/>
              <a:gd name="T10" fmla="*/ 413 w 546"/>
              <a:gd name="T11" fmla="*/ 412 h 619"/>
              <a:gd name="T12" fmla="*/ 427 w 546"/>
              <a:gd name="T13" fmla="*/ 383 h 619"/>
              <a:gd name="T14" fmla="*/ 413 w 546"/>
              <a:gd name="T15" fmla="*/ 368 h 619"/>
              <a:gd name="T16" fmla="*/ 413 w 546"/>
              <a:gd name="T17" fmla="*/ 265 h 619"/>
              <a:gd name="T18" fmla="*/ 413 w 546"/>
              <a:gd name="T19" fmla="*/ 265 h 619"/>
              <a:gd name="T20" fmla="*/ 236 w 546"/>
              <a:gd name="T21" fmla="*/ 265 h 619"/>
              <a:gd name="T22" fmla="*/ 221 w 546"/>
              <a:gd name="T23" fmla="*/ 295 h 619"/>
              <a:gd name="T24" fmla="*/ 236 w 546"/>
              <a:gd name="T25" fmla="*/ 309 h 619"/>
              <a:gd name="T26" fmla="*/ 413 w 546"/>
              <a:gd name="T27" fmla="*/ 309 h 619"/>
              <a:gd name="T28" fmla="*/ 427 w 546"/>
              <a:gd name="T29" fmla="*/ 295 h 619"/>
              <a:gd name="T30" fmla="*/ 413 w 546"/>
              <a:gd name="T31" fmla="*/ 265 h 619"/>
              <a:gd name="T32" fmla="*/ 413 w 546"/>
              <a:gd name="T33" fmla="*/ 0 h 619"/>
              <a:gd name="T34" fmla="*/ 413 w 546"/>
              <a:gd name="T35" fmla="*/ 0 h 619"/>
              <a:gd name="T36" fmla="*/ 177 w 546"/>
              <a:gd name="T37" fmla="*/ 0 h 619"/>
              <a:gd name="T38" fmla="*/ 104 w 546"/>
              <a:gd name="T39" fmla="*/ 74 h 619"/>
              <a:gd name="T40" fmla="*/ 74 w 546"/>
              <a:gd name="T41" fmla="*/ 74 h 619"/>
              <a:gd name="T42" fmla="*/ 0 w 546"/>
              <a:gd name="T43" fmla="*/ 147 h 619"/>
              <a:gd name="T44" fmla="*/ 0 w 546"/>
              <a:gd name="T45" fmla="*/ 545 h 619"/>
              <a:gd name="T46" fmla="*/ 74 w 546"/>
              <a:gd name="T47" fmla="*/ 618 h 619"/>
              <a:gd name="T48" fmla="*/ 368 w 546"/>
              <a:gd name="T49" fmla="*/ 618 h 619"/>
              <a:gd name="T50" fmla="*/ 457 w 546"/>
              <a:gd name="T51" fmla="*/ 545 h 619"/>
              <a:gd name="T52" fmla="*/ 472 w 546"/>
              <a:gd name="T53" fmla="*/ 545 h 619"/>
              <a:gd name="T54" fmla="*/ 545 w 546"/>
              <a:gd name="T55" fmla="*/ 471 h 619"/>
              <a:gd name="T56" fmla="*/ 545 w 546"/>
              <a:gd name="T57" fmla="*/ 192 h 619"/>
              <a:gd name="T58" fmla="*/ 545 w 546"/>
              <a:gd name="T59" fmla="*/ 147 h 619"/>
              <a:gd name="T60" fmla="*/ 413 w 546"/>
              <a:gd name="T61" fmla="*/ 0 h 619"/>
              <a:gd name="T62" fmla="*/ 368 w 546"/>
              <a:gd name="T63" fmla="*/ 589 h 619"/>
              <a:gd name="T64" fmla="*/ 368 w 546"/>
              <a:gd name="T65" fmla="*/ 589 h 619"/>
              <a:gd name="T66" fmla="*/ 74 w 546"/>
              <a:gd name="T67" fmla="*/ 589 h 619"/>
              <a:gd name="T68" fmla="*/ 45 w 546"/>
              <a:gd name="T69" fmla="*/ 545 h 619"/>
              <a:gd name="T70" fmla="*/ 45 w 546"/>
              <a:gd name="T71" fmla="*/ 147 h 619"/>
              <a:gd name="T72" fmla="*/ 74 w 546"/>
              <a:gd name="T73" fmla="*/ 118 h 619"/>
              <a:gd name="T74" fmla="*/ 104 w 546"/>
              <a:gd name="T75" fmla="*/ 118 h 619"/>
              <a:gd name="T76" fmla="*/ 104 w 546"/>
              <a:gd name="T77" fmla="*/ 471 h 619"/>
              <a:gd name="T78" fmla="*/ 177 w 546"/>
              <a:gd name="T79" fmla="*/ 545 h 619"/>
              <a:gd name="T80" fmla="*/ 413 w 546"/>
              <a:gd name="T81" fmla="*/ 545 h 619"/>
              <a:gd name="T82" fmla="*/ 368 w 546"/>
              <a:gd name="T83" fmla="*/ 589 h 619"/>
              <a:gd name="T84" fmla="*/ 516 w 546"/>
              <a:gd name="T85" fmla="*/ 471 h 619"/>
              <a:gd name="T86" fmla="*/ 516 w 546"/>
              <a:gd name="T87" fmla="*/ 471 h 619"/>
              <a:gd name="T88" fmla="*/ 472 w 546"/>
              <a:gd name="T89" fmla="*/ 501 h 619"/>
              <a:gd name="T90" fmla="*/ 177 w 546"/>
              <a:gd name="T91" fmla="*/ 501 h 619"/>
              <a:gd name="T92" fmla="*/ 133 w 546"/>
              <a:gd name="T93" fmla="*/ 471 h 619"/>
              <a:gd name="T94" fmla="*/ 133 w 546"/>
              <a:gd name="T95" fmla="*/ 74 h 619"/>
              <a:gd name="T96" fmla="*/ 177 w 546"/>
              <a:gd name="T97" fmla="*/ 29 h 619"/>
              <a:gd name="T98" fmla="*/ 368 w 546"/>
              <a:gd name="T99" fmla="*/ 29 h 619"/>
              <a:gd name="T100" fmla="*/ 368 w 546"/>
              <a:gd name="T101" fmla="*/ 118 h 619"/>
              <a:gd name="T102" fmla="*/ 457 w 546"/>
              <a:gd name="T103" fmla="*/ 192 h 619"/>
              <a:gd name="T104" fmla="*/ 516 w 546"/>
              <a:gd name="T105" fmla="*/ 192 h 619"/>
              <a:gd name="T106" fmla="*/ 516 w 546"/>
              <a:gd name="T107" fmla="*/ 471 h 619"/>
              <a:gd name="T108" fmla="*/ 457 w 546"/>
              <a:gd name="T109" fmla="*/ 147 h 619"/>
              <a:gd name="T110" fmla="*/ 457 w 546"/>
              <a:gd name="T111" fmla="*/ 147 h 619"/>
              <a:gd name="T112" fmla="*/ 413 w 546"/>
              <a:gd name="T113" fmla="*/ 88 h 619"/>
              <a:gd name="T114" fmla="*/ 413 w 546"/>
              <a:gd name="T115" fmla="*/ 29 h 619"/>
              <a:gd name="T116" fmla="*/ 413 w 546"/>
              <a:gd name="T117" fmla="*/ 29 h 619"/>
              <a:gd name="T118" fmla="*/ 516 w 546"/>
              <a:gd name="T119" fmla="*/ 147 h 619"/>
              <a:gd name="T120" fmla="*/ 457 w 546"/>
              <a:gd name="T121" fmla="*/ 147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lnTo>
                  <a:pt x="413" y="29"/>
                </a:ln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F25245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91431" tIns="45716" rIns="91431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2" name="Freeform 200">
            <a:extLst>
              <a:ext uri="{FF2B5EF4-FFF2-40B4-BE49-F238E27FC236}">
                <a16:creationId xmlns:a16="http://schemas.microsoft.com/office/drawing/2014/main" id="{1644D58D-E2BC-48B6-B67F-1D096FD0C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1964" y="1795005"/>
            <a:ext cx="556072" cy="528386"/>
          </a:xfrm>
          <a:custGeom>
            <a:avLst/>
            <a:gdLst>
              <a:gd name="T0" fmla="*/ 309 w 634"/>
              <a:gd name="T1" fmla="*/ 44 h 604"/>
              <a:gd name="T2" fmla="*/ 309 w 634"/>
              <a:gd name="T3" fmla="*/ 44 h 604"/>
              <a:gd name="T4" fmla="*/ 14 w 634"/>
              <a:gd name="T5" fmla="*/ 220 h 604"/>
              <a:gd name="T6" fmla="*/ 14 w 634"/>
              <a:gd name="T7" fmla="*/ 220 h 604"/>
              <a:gd name="T8" fmla="*/ 279 w 634"/>
              <a:gd name="T9" fmla="*/ 338 h 604"/>
              <a:gd name="T10" fmla="*/ 338 w 634"/>
              <a:gd name="T11" fmla="*/ 338 h 604"/>
              <a:gd name="T12" fmla="*/ 603 w 634"/>
              <a:gd name="T13" fmla="*/ 220 h 604"/>
              <a:gd name="T14" fmla="*/ 603 w 634"/>
              <a:gd name="T15" fmla="*/ 161 h 604"/>
              <a:gd name="T16" fmla="*/ 338 w 634"/>
              <a:gd name="T17" fmla="*/ 14 h 604"/>
              <a:gd name="T18" fmla="*/ 279 w 634"/>
              <a:gd name="T19" fmla="*/ 14 h 604"/>
              <a:gd name="T20" fmla="*/ 14 w 634"/>
              <a:gd name="T21" fmla="*/ 161 h 604"/>
              <a:gd name="T22" fmla="*/ 14 w 634"/>
              <a:gd name="T23" fmla="*/ 220 h 604"/>
              <a:gd name="T24" fmla="*/ 309 w 634"/>
              <a:gd name="T25" fmla="*/ 44 h 604"/>
              <a:gd name="T26" fmla="*/ 309 w 634"/>
              <a:gd name="T27" fmla="*/ 44 h 604"/>
              <a:gd name="T28" fmla="*/ 588 w 634"/>
              <a:gd name="T29" fmla="*/ 191 h 604"/>
              <a:gd name="T30" fmla="*/ 309 w 634"/>
              <a:gd name="T31" fmla="*/ 309 h 604"/>
              <a:gd name="T32" fmla="*/ 44 w 634"/>
              <a:gd name="T33" fmla="*/ 191 h 604"/>
              <a:gd name="T34" fmla="*/ 309 w 634"/>
              <a:gd name="T35" fmla="*/ 44 h 604"/>
              <a:gd name="T36" fmla="*/ 309 w 634"/>
              <a:gd name="T37" fmla="*/ 559 h 604"/>
              <a:gd name="T38" fmla="*/ 309 w 634"/>
              <a:gd name="T39" fmla="*/ 559 h 604"/>
              <a:gd name="T40" fmla="*/ 44 w 634"/>
              <a:gd name="T41" fmla="*/ 441 h 604"/>
              <a:gd name="T42" fmla="*/ 0 w 634"/>
              <a:gd name="T43" fmla="*/ 427 h 604"/>
              <a:gd name="T44" fmla="*/ 14 w 634"/>
              <a:gd name="T45" fmla="*/ 471 h 604"/>
              <a:gd name="T46" fmla="*/ 279 w 634"/>
              <a:gd name="T47" fmla="*/ 589 h 604"/>
              <a:gd name="T48" fmla="*/ 338 w 634"/>
              <a:gd name="T49" fmla="*/ 589 h 604"/>
              <a:gd name="T50" fmla="*/ 603 w 634"/>
              <a:gd name="T51" fmla="*/ 471 h 604"/>
              <a:gd name="T52" fmla="*/ 633 w 634"/>
              <a:gd name="T53" fmla="*/ 427 h 604"/>
              <a:gd name="T54" fmla="*/ 588 w 634"/>
              <a:gd name="T55" fmla="*/ 441 h 604"/>
              <a:gd name="T56" fmla="*/ 309 w 634"/>
              <a:gd name="T57" fmla="*/ 559 h 604"/>
              <a:gd name="T58" fmla="*/ 14 w 634"/>
              <a:gd name="T59" fmla="*/ 338 h 604"/>
              <a:gd name="T60" fmla="*/ 14 w 634"/>
              <a:gd name="T61" fmla="*/ 338 h 604"/>
              <a:gd name="T62" fmla="*/ 279 w 634"/>
              <a:gd name="T63" fmla="*/ 471 h 604"/>
              <a:gd name="T64" fmla="*/ 338 w 634"/>
              <a:gd name="T65" fmla="*/ 471 h 604"/>
              <a:gd name="T66" fmla="*/ 603 w 634"/>
              <a:gd name="T67" fmla="*/ 338 h 604"/>
              <a:gd name="T68" fmla="*/ 633 w 634"/>
              <a:gd name="T69" fmla="*/ 294 h 604"/>
              <a:gd name="T70" fmla="*/ 588 w 634"/>
              <a:gd name="T71" fmla="*/ 309 h 604"/>
              <a:gd name="T72" fmla="*/ 309 w 634"/>
              <a:gd name="T73" fmla="*/ 441 h 604"/>
              <a:gd name="T74" fmla="*/ 44 w 634"/>
              <a:gd name="T75" fmla="*/ 309 h 604"/>
              <a:gd name="T76" fmla="*/ 0 w 634"/>
              <a:gd name="T77" fmla="*/ 294 h 604"/>
              <a:gd name="T78" fmla="*/ 14 w 634"/>
              <a:gd name="T79" fmla="*/ 338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695E78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91431" tIns="45716" rIns="91431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0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5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5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3" grpId="0" animBg="1"/>
      <p:bldP spid="26" grpId="0" animBg="1"/>
      <p:bldP spid="29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D53EDC-F3B9-4B52-ACBB-5D7EFD82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5" y="1449422"/>
            <a:ext cx="9896947" cy="43130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46335" y="1753154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696403" y="1165867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331227" y="5176378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7D2F38-127E-488B-9382-9575A01F1973}"/>
              </a:ext>
            </a:extLst>
          </p:cNvPr>
          <p:cNvCxnSpPr>
            <a:cxnSpLocks/>
          </p:cNvCxnSpPr>
          <p:nvPr/>
        </p:nvCxnSpPr>
        <p:spPr>
          <a:xfrm>
            <a:off x="4803286" y="1708332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A4A32-10BE-4B54-9C84-40C9B34C1334}"/>
              </a:ext>
            </a:extLst>
          </p:cNvPr>
          <p:cNvCxnSpPr>
            <a:cxnSpLocks/>
          </p:cNvCxnSpPr>
          <p:nvPr/>
        </p:nvCxnSpPr>
        <p:spPr>
          <a:xfrm rot="16200000">
            <a:off x="5401992" y="1137446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0E53A-D49B-46BA-BDED-AB6DFD5C2A4A}"/>
              </a:ext>
            </a:extLst>
          </p:cNvPr>
          <p:cNvCxnSpPr>
            <a:cxnSpLocks/>
          </p:cNvCxnSpPr>
          <p:nvPr/>
        </p:nvCxnSpPr>
        <p:spPr>
          <a:xfrm rot="5400000">
            <a:off x="6948487" y="5124386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E41894-2A27-489C-AF85-64069E979DFD}"/>
              </a:ext>
            </a:extLst>
          </p:cNvPr>
          <p:cNvCxnSpPr>
            <a:cxnSpLocks/>
          </p:cNvCxnSpPr>
          <p:nvPr/>
        </p:nvCxnSpPr>
        <p:spPr>
          <a:xfrm>
            <a:off x="7971474" y="1708332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F26B02-6431-4726-9193-DF35C7B53317}"/>
              </a:ext>
            </a:extLst>
          </p:cNvPr>
          <p:cNvCxnSpPr>
            <a:cxnSpLocks/>
          </p:cNvCxnSpPr>
          <p:nvPr/>
        </p:nvCxnSpPr>
        <p:spPr>
          <a:xfrm rot="16200000">
            <a:off x="8521542" y="1156901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0A5D43-3585-4E4E-B70D-111E31104AF8}"/>
              </a:ext>
            </a:extLst>
          </p:cNvPr>
          <p:cNvCxnSpPr>
            <a:cxnSpLocks/>
          </p:cNvCxnSpPr>
          <p:nvPr/>
        </p:nvCxnSpPr>
        <p:spPr>
          <a:xfrm rot="5400000">
            <a:off x="10164032" y="5173736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D18FC2E-4BDA-42B6-87D0-B488A86F7ACD}"/>
              </a:ext>
            </a:extLst>
          </p:cNvPr>
          <p:cNvSpPr txBox="1"/>
          <p:nvPr/>
        </p:nvSpPr>
        <p:spPr>
          <a:xfrm>
            <a:off x="3398725" y="751519"/>
            <a:ext cx="5949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2.Application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851E6-4D93-4808-875B-521FE45F88B6}"/>
              </a:ext>
            </a:extLst>
          </p:cNvPr>
          <p:cNvSpPr/>
          <p:nvPr/>
        </p:nvSpPr>
        <p:spPr>
          <a:xfrm>
            <a:off x="1177373" y="1762927"/>
            <a:ext cx="2729851" cy="3966918"/>
          </a:xfrm>
          <a:prstGeom prst="rect">
            <a:avLst/>
          </a:prstGeom>
          <a:solidFill>
            <a:srgbClr val="A761D3">
              <a:alpha val="17000"/>
            </a:srgbClr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3916583" y="4586035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3DF652-D686-4680-A890-91D4BEE50FA6}"/>
              </a:ext>
            </a:extLst>
          </p:cNvPr>
          <p:cNvCxnSpPr>
            <a:cxnSpLocks/>
          </p:cNvCxnSpPr>
          <p:nvPr/>
        </p:nvCxnSpPr>
        <p:spPr>
          <a:xfrm rot="10800000">
            <a:off x="7540465" y="4523425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903EE-60BE-4708-A2AF-FDD5FD2F2093}"/>
              </a:ext>
            </a:extLst>
          </p:cNvPr>
          <p:cNvCxnSpPr>
            <a:cxnSpLocks/>
          </p:cNvCxnSpPr>
          <p:nvPr/>
        </p:nvCxnSpPr>
        <p:spPr>
          <a:xfrm rot="10800000">
            <a:off x="10726292" y="4597921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199B94C-A65E-45F6-9578-F6D2DC451BCB}"/>
              </a:ext>
            </a:extLst>
          </p:cNvPr>
          <p:cNvSpPr/>
          <p:nvPr/>
        </p:nvSpPr>
        <p:spPr>
          <a:xfrm>
            <a:off x="7993036" y="1750936"/>
            <a:ext cx="2729851" cy="3966918"/>
          </a:xfrm>
          <a:prstGeom prst="rect">
            <a:avLst/>
          </a:prstGeom>
          <a:solidFill>
            <a:schemeClr val="accent6">
              <a:lumMod val="40000"/>
              <a:lumOff val="60000"/>
              <a:alpha val="17000"/>
            </a:schemeClr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5DE5C9-F5D4-4F69-85E3-99EC48DBE1B8}"/>
              </a:ext>
            </a:extLst>
          </p:cNvPr>
          <p:cNvSpPr/>
          <p:nvPr/>
        </p:nvSpPr>
        <p:spPr>
          <a:xfrm>
            <a:off x="4832641" y="1734985"/>
            <a:ext cx="2729851" cy="3966918"/>
          </a:xfrm>
          <a:prstGeom prst="rect">
            <a:avLst/>
          </a:prstGeom>
          <a:solidFill>
            <a:srgbClr val="F25245">
              <a:alpha val="13000"/>
            </a:srgbClr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5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BC93040-FFDA-4DC0-86C8-A8CC291E8CE9}"/>
              </a:ext>
            </a:extLst>
          </p:cNvPr>
          <p:cNvSpPr txBox="1"/>
          <p:nvPr/>
        </p:nvSpPr>
        <p:spPr>
          <a:xfrm>
            <a:off x="5530339" y="1566144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25245"/>
                </a:solidFill>
                <a:latin typeface="Montserrat ExtraBold" panose="00000900000000000000" pitchFamily="2" charset="0"/>
              </a:rPr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A66F5-598B-4460-B1D8-1F41A14EEE8F}"/>
              </a:ext>
            </a:extLst>
          </p:cNvPr>
          <p:cNvSpPr txBox="1"/>
          <p:nvPr/>
        </p:nvSpPr>
        <p:spPr>
          <a:xfrm>
            <a:off x="5530339" y="2504870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FFA956"/>
                </a:solidFill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08A1A6-A04D-402F-AE40-6CAF3DCB8C0E}"/>
              </a:ext>
            </a:extLst>
          </p:cNvPr>
          <p:cNvSpPr txBox="1"/>
          <p:nvPr/>
        </p:nvSpPr>
        <p:spPr>
          <a:xfrm>
            <a:off x="5530339" y="3384462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695E78"/>
                </a:solidFill>
              </a:rPr>
              <a:t>03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78CAE6-6A66-4B47-BEB3-1CF1F9AC5A6E}"/>
              </a:ext>
            </a:extLst>
          </p:cNvPr>
          <p:cNvCxnSpPr>
            <a:cxnSpLocks/>
          </p:cNvCxnSpPr>
          <p:nvPr/>
        </p:nvCxnSpPr>
        <p:spPr>
          <a:xfrm>
            <a:off x="6031989" y="2189615"/>
            <a:ext cx="0" cy="366029"/>
          </a:xfrm>
          <a:prstGeom prst="line">
            <a:avLst/>
          </a:prstGeom>
          <a:ln w="50800">
            <a:solidFill>
              <a:srgbClr val="F252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6B9647-01CE-4ED3-A1DC-86BEBAFB30FE}"/>
              </a:ext>
            </a:extLst>
          </p:cNvPr>
          <p:cNvCxnSpPr>
            <a:cxnSpLocks/>
          </p:cNvCxnSpPr>
          <p:nvPr/>
        </p:nvCxnSpPr>
        <p:spPr>
          <a:xfrm>
            <a:off x="6031989" y="3084013"/>
            <a:ext cx="0" cy="366029"/>
          </a:xfrm>
          <a:prstGeom prst="line">
            <a:avLst/>
          </a:prstGeom>
          <a:ln w="50800">
            <a:solidFill>
              <a:srgbClr val="FFA95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7A9755-D3C7-45B9-84BE-3AAD3354FBA8}"/>
              </a:ext>
            </a:extLst>
          </p:cNvPr>
          <p:cNvSpPr txBox="1"/>
          <p:nvPr/>
        </p:nvSpPr>
        <p:spPr>
          <a:xfrm>
            <a:off x="5530339" y="4260302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9C5D71"/>
                </a:solidFill>
              </a:rPr>
              <a:t>04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353778-592E-4098-8A5C-BCC414E33B0B}"/>
              </a:ext>
            </a:extLst>
          </p:cNvPr>
          <p:cNvCxnSpPr>
            <a:cxnSpLocks/>
          </p:cNvCxnSpPr>
          <p:nvPr/>
        </p:nvCxnSpPr>
        <p:spPr>
          <a:xfrm>
            <a:off x="6031989" y="3985073"/>
            <a:ext cx="0" cy="366029"/>
          </a:xfrm>
          <a:prstGeom prst="line">
            <a:avLst/>
          </a:prstGeom>
          <a:ln w="50800">
            <a:solidFill>
              <a:srgbClr val="695E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A95D77F-4B88-4969-AC4A-5F3665B2E4FE}"/>
              </a:ext>
            </a:extLst>
          </p:cNvPr>
          <p:cNvSpPr txBox="1"/>
          <p:nvPr/>
        </p:nvSpPr>
        <p:spPr>
          <a:xfrm>
            <a:off x="717182" y="1531461"/>
            <a:ext cx="4813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Requirement Gathering</a:t>
            </a:r>
          </a:p>
          <a:p>
            <a:pPr algn="r"/>
            <a:r>
              <a:rPr lang="en-US" dirty="0"/>
              <a:t>Identify needs and expectations for the SRMS.</a:t>
            </a:r>
          </a:p>
          <a:p>
            <a:pPr algn="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8F9AF3-1033-4788-948F-6E90C8C2BBE5}"/>
              </a:ext>
            </a:extLst>
          </p:cNvPr>
          <p:cNvSpPr txBox="1"/>
          <p:nvPr/>
        </p:nvSpPr>
        <p:spPr>
          <a:xfrm>
            <a:off x="717182" y="3297679"/>
            <a:ext cx="4813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Development</a:t>
            </a:r>
          </a:p>
          <a:p>
            <a:pPr algn="r"/>
            <a:r>
              <a:rPr lang="en-US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Implemented the system using PHP and MySQL.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B52463-B0E1-4C00-A0B3-37DB167747ED}"/>
              </a:ext>
            </a:extLst>
          </p:cNvPr>
          <p:cNvSpPr txBox="1"/>
          <p:nvPr/>
        </p:nvSpPr>
        <p:spPr>
          <a:xfrm>
            <a:off x="6357778" y="2361178"/>
            <a:ext cx="4761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Design Phase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Created prototypes for user interfaces.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BFEB48-9C11-450B-84C8-67F5096509BF}"/>
              </a:ext>
            </a:extLst>
          </p:cNvPr>
          <p:cNvSpPr txBox="1"/>
          <p:nvPr/>
        </p:nvSpPr>
        <p:spPr>
          <a:xfrm>
            <a:off x="6261263" y="4146760"/>
            <a:ext cx="4896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C5D7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Testing</a:t>
            </a:r>
          </a:p>
          <a:p>
            <a:r>
              <a:rPr lang="en-US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Conducted user acceptance testing and debugging.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885403-E0AF-4934-8679-1D914BD4F0B0}"/>
              </a:ext>
            </a:extLst>
          </p:cNvPr>
          <p:cNvSpPr txBox="1"/>
          <p:nvPr/>
        </p:nvSpPr>
        <p:spPr>
          <a:xfrm>
            <a:off x="3137647" y="666901"/>
            <a:ext cx="638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3.Development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01ADF0-477E-4475-8139-97880B101CBE}"/>
              </a:ext>
            </a:extLst>
          </p:cNvPr>
          <p:cNvSpPr txBox="1"/>
          <p:nvPr/>
        </p:nvSpPr>
        <p:spPr>
          <a:xfrm>
            <a:off x="2439078" y="1202036"/>
            <a:ext cx="778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Overview of the Development Process for the SRMS Application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2F758F-597A-49B8-BC4D-05B3608B2848}"/>
              </a:ext>
            </a:extLst>
          </p:cNvPr>
          <p:cNvSpPr txBox="1"/>
          <p:nvPr/>
        </p:nvSpPr>
        <p:spPr>
          <a:xfrm>
            <a:off x="5539304" y="5019703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05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460579-7F3D-42E9-88EA-5C76DD21DC91}"/>
              </a:ext>
            </a:extLst>
          </p:cNvPr>
          <p:cNvCxnSpPr>
            <a:cxnSpLocks/>
          </p:cNvCxnSpPr>
          <p:nvPr/>
        </p:nvCxnSpPr>
        <p:spPr>
          <a:xfrm>
            <a:off x="6040954" y="4744474"/>
            <a:ext cx="0" cy="366029"/>
          </a:xfrm>
          <a:prstGeom prst="line">
            <a:avLst/>
          </a:prstGeom>
          <a:ln w="50800">
            <a:solidFill>
              <a:srgbClr val="695E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EF3C38-EE98-4722-9D6D-A8BB8704C671}"/>
              </a:ext>
            </a:extLst>
          </p:cNvPr>
          <p:cNvSpPr txBox="1"/>
          <p:nvPr/>
        </p:nvSpPr>
        <p:spPr>
          <a:xfrm>
            <a:off x="980657" y="4976157"/>
            <a:ext cx="4813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B0F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Deployment</a:t>
            </a:r>
          </a:p>
          <a:p>
            <a:pPr algn="r"/>
            <a:r>
              <a:rPr lang="en-US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Launched the application for end-users.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098B4E-0A7B-43D5-A3CF-DC0520233895}"/>
              </a:ext>
            </a:extLst>
          </p:cNvPr>
          <p:cNvCxnSpPr>
            <a:cxnSpLocks/>
          </p:cNvCxnSpPr>
          <p:nvPr/>
        </p:nvCxnSpPr>
        <p:spPr>
          <a:xfrm>
            <a:off x="6042852" y="5536954"/>
            <a:ext cx="0" cy="355846"/>
          </a:xfrm>
          <a:prstGeom prst="line">
            <a:avLst/>
          </a:prstGeom>
          <a:ln w="50800" cap="flat" cmpd="sng" algn="ctr">
            <a:solidFill>
              <a:schemeClr val="accent5"/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E41EF7F-5A75-4810-9AB2-0AF856BCBB99}"/>
              </a:ext>
            </a:extLst>
          </p:cNvPr>
          <p:cNvSpPr txBox="1"/>
          <p:nvPr/>
        </p:nvSpPr>
        <p:spPr>
          <a:xfrm>
            <a:off x="5513454" y="5791803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E7F9A-0696-48C1-9CAE-137F207AFE43}"/>
              </a:ext>
            </a:extLst>
          </p:cNvPr>
          <p:cNvSpPr txBox="1"/>
          <p:nvPr/>
        </p:nvSpPr>
        <p:spPr>
          <a:xfrm>
            <a:off x="6203848" y="5862077"/>
            <a:ext cx="4896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Feedback and Iteration</a:t>
            </a:r>
          </a:p>
          <a:p>
            <a:r>
              <a:rPr lang="en-US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Collected feedback for continuous improvement.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E2BE54A-6A87-430E-98AF-927032C8DB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9695" y="1608048"/>
            <a:ext cx="663934" cy="663934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0286B07A-C79F-468C-A494-AF06EAA488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6467" y="2496068"/>
            <a:ext cx="663934" cy="663934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6D2BFD34-EADF-4C9A-87B0-7D754620D4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r="119"/>
          <a:stretch>
            <a:fillRect/>
          </a:stretch>
        </p:blipFill>
        <p:spPr>
          <a:xfrm>
            <a:off x="6284718" y="3367604"/>
            <a:ext cx="663934" cy="663934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22841F86-F73B-4D50-A70B-83C0B58A050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6173" y="4244097"/>
            <a:ext cx="663934" cy="663934"/>
          </a:xfr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4DBBD9-F239-4002-8E2F-CDCE3F9C6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87" y="5122076"/>
            <a:ext cx="646331" cy="64633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E2F7655-AF8C-4D02-8884-957E4DA15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35" y="5865782"/>
            <a:ext cx="568056" cy="5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51" grpId="0"/>
      <p:bldP spid="56" grpId="0"/>
      <p:bldP spid="57" grpId="0"/>
      <p:bldP spid="58" grpId="0"/>
      <p:bldP spid="59" grpId="0"/>
      <p:bldP spid="26" grpId="0"/>
      <p:bldP spid="29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5347E587-8F4E-4281-A4F9-73C390D8FA5D}"/>
              </a:ext>
            </a:extLst>
          </p:cNvPr>
          <p:cNvSpPr txBox="1"/>
          <p:nvPr/>
        </p:nvSpPr>
        <p:spPr>
          <a:xfrm>
            <a:off x="2542951" y="643208"/>
            <a:ext cx="7461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4.User Interfaces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15C83-BCEC-4181-B8BF-5AB7EF045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090"/>
            <a:ext cx="5949387" cy="495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6EEA-E3E3-4B02-8163-B7975AE8C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0390"/>
            <a:ext cx="6096001" cy="48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5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5347E587-8F4E-4281-A4F9-73C390D8FA5D}"/>
              </a:ext>
            </a:extLst>
          </p:cNvPr>
          <p:cNvSpPr txBox="1"/>
          <p:nvPr/>
        </p:nvSpPr>
        <p:spPr>
          <a:xfrm>
            <a:off x="2542951" y="643208"/>
            <a:ext cx="7461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4.User Interfaces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B9713-9FF0-422C-BBD0-DA0D03215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01" y="1310390"/>
            <a:ext cx="6045399" cy="4896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FE38C-39BB-4CAE-B338-CC0680186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390"/>
            <a:ext cx="6041984" cy="48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0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5347E587-8F4E-4281-A4F9-73C390D8FA5D}"/>
              </a:ext>
            </a:extLst>
          </p:cNvPr>
          <p:cNvSpPr txBox="1"/>
          <p:nvPr/>
        </p:nvSpPr>
        <p:spPr>
          <a:xfrm>
            <a:off x="2542951" y="643208"/>
            <a:ext cx="7461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4.User Interfaces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D58E7-DA73-4279-9221-4CDD8AF1D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00" y="1412649"/>
            <a:ext cx="6096000" cy="4896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78ED3-466B-4D09-9367-1B9D2726C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01" y="1265638"/>
            <a:ext cx="6045399" cy="49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5347E587-8F4E-4281-A4F9-73C390D8FA5D}"/>
              </a:ext>
            </a:extLst>
          </p:cNvPr>
          <p:cNvSpPr txBox="1"/>
          <p:nvPr/>
        </p:nvSpPr>
        <p:spPr>
          <a:xfrm>
            <a:off x="2542951" y="643208"/>
            <a:ext cx="7461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4.User Interface Design Tools </a:t>
            </a:r>
          </a:p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and techniques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044B14A-486B-4AC5-87D5-632505045DCD}"/>
              </a:ext>
            </a:extLst>
          </p:cNvPr>
          <p:cNvGrpSpPr/>
          <p:nvPr/>
        </p:nvGrpSpPr>
        <p:grpSpPr>
          <a:xfrm>
            <a:off x="780911" y="2060073"/>
            <a:ext cx="2095058" cy="3385438"/>
            <a:chOff x="6815566" y="2762250"/>
            <a:chExt cx="1763284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BDE29C44-6499-42E9-A360-3D933EC87FE7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3B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05F968-81CB-47D3-8DDC-B1A5CBD63128}"/>
                </a:ext>
              </a:extLst>
            </p:cNvPr>
            <p:cNvSpPr txBox="1"/>
            <p:nvPr/>
          </p:nvSpPr>
          <p:spPr>
            <a:xfrm>
              <a:off x="6885468" y="4584935"/>
              <a:ext cx="1569583" cy="644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creating the structure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5BD595-EDB7-4923-807A-7B9468E5CA1D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50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HTML</a:t>
              </a:r>
              <a:endParaRPr lang="en-US" sz="1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627FFA-F71F-4003-921B-413BA20EF3B5}"/>
                </a:ext>
              </a:extLst>
            </p:cNvPr>
            <p:cNvCxnSpPr>
              <a:cxnSpLocks/>
            </p:cNvCxnSpPr>
            <p:nvPr/>
          </p:nvCxnSpPr>
          <p:spPr>
            <a:xfrm>
              <a:off x="6815566" y="3977006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Top Corners Rounded 112">
              <a:extLst>
                <a:ext uri="{FF2B5EF4-FFF2-40B4-BE49-F238E27FC236}">
                  <a16:creationId xmlns:a16="http://schemas.microsoft.com/office/drawing/2014/main" id="{606B8DBD-57A0-4DA1-8B9E-79FADFC581C8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35B65FC-2235-4A3E-97AC-7AA7FD6D0358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80D9587-07AA-4AF3-A306-1EC91DEC3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5" y="2178440"/>
            <a:ext cx="1363120" cy="136312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A88FAB2-6B31-4082-B26F-51C51CF91FB0}"/>
              </a:ext>
            </a:extLst>
          </p:cNvPr>
          <p:cNvGrpSpPr/>
          <p:nvPr/>
        </p:nvGrpSpPr>
        <p:grpSpPr>
          <a:xfrm>
            <a:off x="2900314" y="2060073"/>
            <a:ext cx="2095058" cy="3385438"/>
            <a:chOff x="6815566" y="2762250"/>
            <a:chExt cx="1763284" cy="2627086"/>
          </a:xfrm>
          <a:solidFill>
            <a:srgbClr val="FFA956"/>
          </a:solidFill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B9A7A66-AF72-4121-B6A3-2995EFE959F2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7EC2DC4-6EED-4A6D-BAB3-3EF14461B4C7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501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CSS</a:t>
              </a:r>
              <a:endParaRPr lang="en-US" sz="1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FA0A495-3461-4801-A76F-3FAFE330DC2F}"/>
                </a:ext>
              </a:extLst>
            </p:cNvPr>
            <p:cNvCxnSpPr>
              <a:cxnSpLocks/>
            </p:cNvCxnSpPr>
            <p:nvPr/>
          </p:nvCxnSpPr>
          <p:spPr>
            <a:xfrm>
              <a:off x="6815566" y="3977006"/>
              <a:ext cx="1752146" cy="0"/>
            </a:xfrm>
            <a:prstGeom prst="line">
              <a:avLst/>
            </a:prstGeom>
            <a:grpFill/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: Top Corners Rounded 136">
              <a:extLst>
                <a:ext uri="{FF2B5EF4-FFF2-40B4-BE49-F238E27FC236}">
                  <a16:creationId xmlns:a16="http://schemas.microsoft.com/office/drawing/2014/main" id="{ED1AFFE6-9BDA-4745-8514-2773E0AF9734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6509506-5A64-422B-9C2F-58ACDF3E82AA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EC50487-725F-400E-BBD5-3179024D7429}"/>
                </a:ext>
              </a:extLst>
            </p:cNvPr>
            <p:cNvSpPr txBox="1"/>
            <p:nvPr/>
          </p:nvSpPr>
          <p:spPr>
            <a:xfrm>
              <a:off x="6881297" y="4584933"/>
              <a:ext cx="1569583" cy="6448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styling the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interface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83DDD9-9CA6-4280-BAF9-16F4E9DDED8C}"/>
              </a:ext>
            </a:extLst>
          </p:cNvPr>
          <p:cNvGrpSpPr/>
          <p:nvPr/>
        </p:nvGrpSpPr>
        <p:grpSpPr>
          <a:xfrm>
            <a:off x="5042208" y="2060072"/>
            <a:ext cx="2095058" cy="3385438"/>
            <a:chOff x="6815566" y="2762250"/>
            <a:chExt cx="1763284" cy="2627086"/>
          </a:xfrm>
          <a:solidFill>
            <a:srgbClr val="EF6E9A"/>
          </a:solidFill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693F64C2-F0BA-4B1D-BAF3-28F97CAA0092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CB9A8D6-7E35-4AD9-812F-CDAD988E4D34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501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JS</a:t>
              </a:r>
              <a:endParaRPr lang="en-US" sz="1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39A0B77-0C8F-43B7-A017-54B9375E2C29}"/>
                </a:ext>
              </a:extLst>
            </p:cNvPr>
            <p:cNvCxnSpPr>
              <a:cxnSpLocks/>
            </p:cNvCxnSpPr>
            <p:nvPr/>
          </p:nvCxnSpPr>
          <p:spPr>
            <a:xfrm>
              <a:off x="6815566" y="3977006"/>
              <a:ext cx="1752146" cy="0"/>
            </a:xfrm>
            <a:prstGeom prst="line">
              <a:avLst/>
            </a:prstGeom>
            <a:grpFill/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: Top Corners Rounded 144">
              <a:extLst>
                <a:ext uri="{FF2B5EF4-FFF2-40B4-BE49-F238E27FC236}">
                  <a16:creationId xmlns:a16="http://schemas.microsoft.com/office/drawing/2014/main" id="{F3E93200-CFC3-466D-B22C-4A843F05A49F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985DDC0-E95E-466D-BF05-3D42F7DEB8D6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9C0DA0B-89E1-42ED-B1D2-79A3859C8E38}"/>
                </a:ext>
              </a:extLst>
            </p:cNvPr>
            <p:cNvSpPr txBox="1"/>
            <p:nvPr/>
          </p:nvSpPr>
          <p:spPr>
            <a:xfrm>
              <a:off x="6885468" y="4584935"/>
              <a:ext cx="1569583" cy="6448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Enhance user interactivity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A3077C6-DACE-4E7B-8C1A-346310908B61}"/>
              </a:ext>
            </a:extLst>
          </p:cNvPr>
          <p:cNvGrpSpPr/>
          <p:nvPr/>
        </p:nvGrpSpPr>
        <p:grpSpPr>
          <a:xfrm>
            <a:off x="7170868" y="2060071"/>
            <a:ext cx="2095058" cy="3385438"/>
            <a:chOff x="6815566" y="2762250"/>
            <a:chExt cx="1763284" cy="2627086"/>
          </a:xfrm>
          <a:solidFill>
            <a:srgbClr val="92D050"/>
          </a:solidFill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96822CA-8144-4527-A48E-09AE6E2508DC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22E2B2F-2256-405F-9929-8324E0DC8F56}"/>
                </a:ext>
              </a:extLst>
            </p:cNvPr>
            <p:cNvSpPr txBox="1"/>
            <p:nvPr/>
          </p:nvSpPr>
          <p:spPr>
            <a:xfrm>
              <a:off x="6926717" y="3977090"/>
              <a:ext cx="1578892" cy="4776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Bootstrap</a:t>
              </a: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095249E-D684-4833-A206-06DDB45B3368}"/>
                </a:ext>
              </a:extLst>
            </p:cNvPr>
            <p:cNvCxnSpPr>
              <a:cxnSpLocks/>
            </p:cNvCxnSpPr>
            <p:nvPr/>
          </p:nvCxnSpPr>
          <p:spPr>
            <a:xfrm>
              <a:off x="6815566" y="3977006"/>
              <a:ext cx="1752146" cy="0"/>
            </a:xfrm>
            <a:prstGeom prst="line">
              <a:avLst/>
            </a:prstGeom>
            <a:grpFill/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: Top Corners Rounded 152">
              <a:extLst>
                <a:ext uri="{FF2B5EF4-FFF2-40B4-BE49-F238E27FC236}">
                  <a16:creationId xmlns:a16="http://schemas.microsoft.com/office/drawing/2014/main" id="{32BAF902-D823-4571-A3AB-BAF82520B4BF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1D038E-CDE8-4E85-8716-E52F99742128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2ED6E98-A502-4A0F-A0A1-A695CEE65D80}"/>
                </a:ext>
              </a:extLst>
            </p:cNvPr>
            <p:cNvSpPr txBox="1"/>
            <p:nvPr/>
          </p:nvSpPr>
          <p:spPr>
            <a:xfrm>
              <a:off x="6887298" y="4362149"/>
              <a:ext cx="1569583" cy="9314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Ensures a responsive design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9AA8E16-E65D-403D-A6BD-F5C15D5F1C95}"/>
              </a:ext>
            </a:extLst>
          </p:cNvPr>
          <p:cNvGrpSpPr/>
          <p:nvPr/>
        </p:nvGrpSpPr>
        <p:grpSpPr>
          <a:xfrm>
            <a:off x="9322513" y="2048276"/>
            <a:ext cx="2095058" cy="3385438"/>
            <a:chOff x="6815566" y="2762250"/>
            <a:chExt cx="1763284" cy="2627086"/>
          </a:xfrm>
          <a:solidFill>
            <a:srgbClr val="9C5D71"/>
          </a:solidFill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71726120-6007-43CD-88ED-1F81C1FD4E02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C92C060-854C-4BFB-B95A-521676A079B2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501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JQuery</a:t>
              </a:r>
              <a:endParaRPr lang="en-US" sz="1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F206D47-A259-45FA-9E5B-BC114D87DEB0}"/>
                </a:ext>
              </a:extLst>
            </p:cNvPr>
            <p:cNvCxnSpPr>
              <a:cxnSpLocks/>
            </p:cNvCxnSpPr>
            <p:nvPr/>
          </p:nvCxnSpPr>
          <p:spPr>
            <a:xfrm>
              <a:off x="6815566" y="3977006"/>
              <a:ext cx="1752146" cy="0"/>
            </a:xfrm>
            <a:prstGeom prst="line">
              <a:avLst/>
            </a:prstGeom>
            <a:grpFill/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: Top Corners Rounded 160">
              <a:extLst>
                <a:ext uri="{FF2B5EF4-FFF2-40B4-BE49-F238E27FC236}">
                  <a16:creationId xmlns:a16="http://schemas.microsoft.com/office/drawing/2014/main" id="{D20F457A-EA5B-48CA-98C7-EB141E02D26D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829638E8-DB5F-4110-9E96-7DF67A8EF3F3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2B9921B-DF31-4851-834D-3D7E71F08833}"/>
                </a:ext>
              </a:extLst>
            </p:cNvPr>
            <p:cNvSpPr txBox="1"/>
            <p:nvPr/>
          </p:nvSpPr>
          <p:spPr>
            <a:xfrm>
              <a:off x="6887888" y="4434091"/>
              <a:ext cx="1657140" cy="8598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provide smooth dynamic updates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EBE6849-27E7-4F0C-B16B-49BF49293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75" y="2178438"/>
            <a:ext cx="1451477" cy="14514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A2821E-6B08-4DCF-B474-AD2CC785E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99" y="2326939"/>
            <a:ext cx="1186119" cy="11861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5D9BBD-333E-42A0-BC18-69D5DD59A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020" y="2310594"/>
            <a:ext cx="1260379" cy="12603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099B18-EB42-4C46-B3AB-92FFDB2E6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64" y="2258095"/>
            <a:ext cx="1375229" cy="1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466</Words>
  <Application>Microsoft Office PowerPoint</Application>
  <PresentationFormat>Widescreen</PresentationFormat>
  <Paragraphs>115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Montserrat ExtraBold</vt:lpstr>
      <vt:lpstr>Tahoma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Gihan Chathuranga</dc:creator>
  <cp:lastModifiedBy>Administrator</cp:lastModifiedBy>
  <cp:revision>165</cp:revision>
  <dcterms:created xsi:type="dcterms:W3CDTF">2019-09-26T18:34:37Z</dcterms:created>
  <dcterms:modified xsi:type="dcterms:W3CDTF">2024-09-29T11:14:38Z</dcterms:modified>
</cp:coreProperties>
</file>